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5" r:id="rId1"/>
  </p:sldMasterIdLst>
  <p:notesMasterIdLst>
    <p:notesMasterId r:id="rId39"/>
  </p:notesMasterIdLst>
  <p:handoutMasterIdLst>
    <p:handoutMasterId r:id="rId40"/>
  </p:handoutMasterIdLst>
  <p:sldIdLst>
    <p:sldId id="257" r:id="rId2"/>
    <p:sldId id="280" r:id="rId3"/>
    <p:sldId id="313" r:id="rId4"/>
    <p:sldId id="314" r:id="rId5"/>
    <p:sldId id="316" r:id="rId6"/>
    <p:sldId id="305" r:id="rId7"/>
    <p:sldId id="277" r:id="rId8"/>
    <p:sldId id="281" r:id="rId9"/>
    <p:sldId id="293" r:id="rId10"/>
    <p:sldId id="311" r:id="rId11"/>
    <p:sldId id="306" r:id="rId12"/>
    <p:sldId id="307" r:id="rId13"/>
    <p:sldId id="269" r:id="rId14"/>
    <p:sldId id="310" r:id="rId15"/>
    <p:sldId id="308" r:id="rId16"/>
    <p:sldId id="309" r:id="rId17"/>
    <p:sldId id="278" r:id="rId18"/>
    <p:sldId id="312" r:id="rId19"/>
    <p:sldId id="271" r:id="rId20"/>
    <p:sldId id="292" r:id="rId21"/>
    <p:sldId id="297" r:id="rId22"/>
    <p:sldId id="323" r:id="rId23"/>
    <p:sldId id="273" r:id="rId24"/>
    <p:sldId id="295" r:id="rId25"/>
    <p:sldId id="317" r:id="rId26"/>
    <p:sldId id="318" r:id="rId27"/>
    <p:sldId id="319" r:id="rId28"/>
    <p:sldId id="320" r:id="rId29"/>
    <p:sldId id="321" r:id="rId30"/>
    <p:sldId id="322" r:id="rId31"/>
    <p:sldId id="302" r:id="rId32"/>
    <p:sldId id="256" r:id="rId33"/>
    <p:sldId id="300" r:id="rId34"/>
    <p:sldId id="283" r:id="rId35"/>
    <p:sldId id="298" r:id="rId36"/>
    <p:sldId id="304" r:id="rId37"/>
    <p:sldId id="303" r:id="rId3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1pPr>
    <a:lvl2pPr marL="0" marR="0" indent="228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2pPr>
    <a:lvl3pPr marL="0" marR="0" indent="457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3pPr>
    <a:lvl4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4pPr>
    <a:lvl5pPr marL="0" marR="0" indent="914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5pPr>
    <a:lvl6pPr marL="0" marR="0" indent="11430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6pPr>
    <a:lvl7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7pPr>
    <a:lvl8pPr marL="0" marR="0" indent="1600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8pPr>
    <a:lvl9pPr marL="0" marR="0" indent="1828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"/>
          <a:ea typeface="Iowan Old Style"/>
          <a:cs typeface="Iowan Old Styl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4" d="100"/>
          <a:sy n="44" d="100"/>
        </p:scale>
        <p:origin x="931" y="67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los%2010%20rasgos%20del%20perfil%20de%20egreso%20educ%20b%C3%A1sica%202011.pptx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image" Target="../media/image22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708B89-787B-4B73-A891-70D969C800D7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25F76BB3-D079-40A3-A0DA-48D8D60331FB}">
      <dgm:prSet phldrT="[Texto]"/>
      <dgm:spPr/>
      <dgm:t>
        <a:bodyPr/>
        <a:lstStyle/>
        <a:p>
          <a:r>
            <a:rPr lang="es-MX" dirty="0" smtClean="0"/>
            <a:t>En el Marco de la RIEB</a:t>
          </a:r>
          <a:endParaRPr lang="es-MX" dirty="0"/>
        </a:p>
      </dgm:t>
    </dgm:pt>
    <dgm:pt modelId="{64456644-BC63-455F-A69E-714F8DA42852}" type="parTrans" cxnId="{5DD5CBCF-9156-4B52-A45A-6B429EFE2A8B}">
      <dgm:prSet/>
      <dgm:spPr/>
      <dgm:t>
        <a:bodyPr/>
        <a:lstStyle/>
        <a:p>
          <a:endParaRPr lang="es-MX"/>
        </a:p>
      </dgm:t>
    </dgm:pt>
    <dgm:pt modelId="{5F338353-DECB-4E0A-9CD6-892A56E9D5CD}" type="sibTrans" cxnId="{5DD5CBCF-9156-4B52-A45A-6B429EFE2A8B}">
      <dgm:prSet/>
      <dgm:spPr/>
      <dgm:t>
        <a:bodyPr/>
        <a:lstStyle/>
        <a:p>
          <a:endParaRPr lang="es-MX"/>
        </a:p>
      </dgm:t>
    </dgm:pt>
    <dgm:pt modelId="{D5D8ED62-FA2E-4371-8645-AFFCF875FDD6}">
      <dgm:prSet phldrT="[Texto]"/>
      <dgm:spPr/>
      <dgm:t>
        <a:bodyPr/>
        <a:lstStyle/>
        <a:p>
          <a:pPr algn="r"/>
          <a:r>
            <a:rPr lang="es-MX" sz="2100" dirty="0" smtClean="0"/>
            <a:t>.</a:t>
          </a:r>
          <a:endParaRPr lang="es-MX" sz="2100" dirty="0"/>
        </a:p>
      </dgm:t>
    </dgm:pt>
    <dgm:pt modelId="{E9A05ADC-3CE1-4ECD-8868-D77C9A4C1EB5}" type="parTrans" cxnId="{0802DDCC-5637-4241-8CCE-446E177EF3E7}">
      <dgm:prSet/>
      <dgm:spPr/>
      <dgm:t>
        <a:bodyPr/>
        <a:lstStyle/>
        <a:p>
          <a:endParaRPr lang="es-MX"/>
        </a:p>
      </dgm:t>
    </dgm:pt>
    <dgm:pt modelId="{90D6963C-AB93-45FC-A0CA-3D5966C2BA45}" type="sibTrans" cxnId="{0802DDCC-5637-4241-8CCE-446E177EF3E7}">
      <dgm:prSet/>
      <dgm:spPr/>
      <dgm:t>
        <a:bodyPr/>
        <a:lstStyle/>
        <a:p>
          <a:endParaRPr lang="es-MX"/>
        </a:p>
      </dgm:t>
    </dgm:pt>
    <dgm:pt modelId="{4F0121B6-DBB7-4A72-A17A-AF398A87959E}">
      <dgm:prSet custT="1"/>
      <dgm:spPr/>
      <dgm:t>
        <a:bodyPr/>
        <a:lstStyle/>
        <a:p>
          <a:pPr algn="just"/>
          <a:r>
            <a:rPr lang="es-MX" sz="2400" dirty="0" smtClean="0"/>
            <a:t>La tarea del educador es hacer que las niñas y los niños </a:t>
          </a:r>
          <a:r>
            <a:rPr lang="es-MX" sz="2400" b="1" dirty="0" smtClean="0"/>
            <a:t>aprendan</a:t>
          </a:r>
          <a:r>
            <a:rPr lang="es-MX" sz="2400" dirty="0" smtClean="0"/>
            <a:t> más de lo que saben acerca del mundo y que sean personas cada vez más seguras, autónomas, creativas y participativas; ello se logra mediante el </a:t>
          </a:r>
          <a:r>
            <a:rPr lang="es-MX" sz="2400" b="1" dirty="0" smtClean="0"/>
            <a:t>diseño de situaciones didácticas que impliquen desafíos </a:t>
          </a:r>
          <a:r>
            <a:rPr lang="es-MX" sz="2400" dirty="0" smtClean="0"/>
            <a:t>para las niñas y los niños (que piensen, se expresen por distintos medios, propongan, distingan, expliquen, cuestionen, comparen, trabajen en colaboración, manifiesten actitudes favorables hacia el trabajo y la convivencia, etcétera).  PEP 2011 p.14</a:t>
          </a:r>
          <a:endParaRPr lang="es-MX" sz="2400" dirty="0"/>
        </a:p>
      </dgm:t>
    </dgm:pt>
    <dgm:pt modelId="{09EB4F82-511C-422D-8B6F-F6CB9D1CDDDD}" type="parTrans" cxnId="{CA08954B-40A9-40CA-874B-802410940F32}">
      <dgm:prSet/>
      <dgm:spPr/>
      <dgm:t>
        <a:bodyPr/>
        <a:lstStyle/>
        <a:p>
          <a:endParaRPr lang="es-MX"/>
        </a:p>
      </dgm:t>
    </dgm:pt>
    <dgm:pt modelId="{116847F2-CF2F-4BF3-B399-8E48B4A0337D}" type="sibTrans" cxnId="{CA08954B-40A9-40CA-874B-802410940F32}">
      <dgm:prSet/>
      <dgm:spPr/>
      <dgm:t>
        <a:bodyPr/>
        <a:lstStyle/>
        <a:p>
          <a:endParaRPr lang="es-MX"/>
        </a:p>
      </dgm:t>
    </dgm:pt>
    <dgm:pt modelId="{60C38A4F-6CE0-4CAE-B1D7-6783EA8666F4}" type="pres">
      <dgm:prSet presAssocID="{5A708B89-787B-4B73-A891-70D969C800D7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99824C95-FDE0-4411-86CB-F76BB8EDEFCA}" type="pres">
      <dgm:prSet presAssocID="{25F76BB3-D079-40A3-A0DA-48D8D60331FB}" presName="ChildAccent1" presStyleCnt="0"/>
      <dgm:spPr/>
    </dgm:pt>
    <dgm:pt modelId="{A5E35016-532D-48F3-8F1F-84E9D5E81219}" type="pres">
      <dgm:prSet presAssocID="{25F76BB3-D079-40A3-A0DA-48D8D60331FB}" presName="ChildAccent" presStyleLbl="alignImgPlace1" presStyleIdx="0" presStyleCnt="1" custScaleX="226050"/>
      <dgm:spPr/>
      <dgm:t>
        <a:bodyPr/>
        <a:lstStyle/>
        <a:p>
          <a:endParaRPr lang="es-MX"/>
        </a:p>
      </dgm:t>
    </dgm:pt>
    <dgm:pt modelId="{581253D3-4D7B-45C4-B12B-A680BB823145}" type="pres">
      <dgm:prSet presAssocID="{25F76BB3-D079-40A3-A0DA-48D8D60331FB}" presName="Child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5BF7A88-62BA-4222-8547-A6B8702B44C1}" type="pres">
      <dgm:prSet presAssocID="{25F76BB3-D079-40A3-A0DA-48D8D60331FB}" presName="Parent1" presStyleLbl="node1" presStyleIdx="0" presStyleCnt="1" custScaleX="217912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6CA3224-D049-9443-BC1E-9C94B1184FA8}" type="presOf" srcId="{D5D8ED62-FA2E-4371-8645-AFFCF875FDD6}" destId="{A5E35016-532D-48F3-8F1F-84E9D5E81219}" srcOrd="0" destOrd="0" presId="urn:microsoft.com/office/officeart/2011/layout/InterconnectedBlockProcess"/>
    <dgm:cxn modelId="{C78C1BA7-5BDD-EA45-9A6F-0734B2F47F4A}" type="presOf" srcId="{4F0121B6-DBB7-4A72-A17A-AF398A87959E}" destId="{581253D3-4D7B-45C4-B12B-A680BB823145}" srcOrd="1" destOrd="1" presId="urn:microsoft.com/office/officeart/2011/layout/InterconnectedBlockProcess"/>
    <dgm:cxn modelId="{0578A4D7-98E7-3748-8332-39D981565DB9}" type="presOf" srcId="{4F0121B6-DBB7-4A72-A17A-AF398A87959E}" destId="{A5E35016-532D-48F3-8F1F-84E9D5E81219}" srcOrd="0" destOrd="1" presId="urn:microsoft.com/office/officeart/2011/layout/InterconnectedBlockProcess"/>
    <dgm:cxn modelId="{E0E1799F-7C35-5641-9B20-EF15AD0C329E}" type="presOf" srcId="{25F76BB3-D079-40A3-A0DA-48D8D60331FB}" destId="{E5BF7A88-62BA-4222-8547-A6B8702B44C1}" srcOrd="0" destOrd="0" presId="urn:microsoft.com/office/officeart/2011/layout/InterconnectedBlockProcess"/>
    <dgm:cxn modelId="{67FAE94E-52DB-A440-85F1-F77BB0C7B084}" type="presOf" srcId="{5A708B89-787B-4B73-A891-70D969C800D7}" destId="{60C38A4F-6CE0-4CAE-B1D7-6783EA8666F4}" srcOrd="0" destOrd="0" presId="urn:microsoft.com/office/officeart/2011/layout/InterconnectedBlockProcess"/>
    <dgm:cxn modelId="{CA08954B-40A9-40CA-874B-802410940F32}" srcId="{25F76BB3-D079-40A3-A0DA-48D8D60331FB}" destId="{4F0121B6-DBB7-4A72-A17A-AF398A87959E}" srcOrd="1" destOrd="0" parTransId="{09EB4F82-511C-422D-8B6F-F6CB9D1CDDDD}" sibTransId="{116847F2-CF2F-4BF3-B399-8E48B4A0337D}"/>
    <dgm:cxn modelId="{0802DDCC-5637-4241-8CCE-446E177EF3E7}" srcId="{25F76BB3-D079-40A3-A0DA-48D8D60331FB}" destId="{D5D8ED62-FA2E-4371-8645-AFFCF875FDD6}" srcOrd="0" destOrd="0" parTransId="{E9A05ADC-3CE1-4ECD-8868-D77C9A4C1EB5}" sibTransId="{90D6963C-AB93-45FC-A0CA-3D5966C2BA45}"/>
    <dgm:cxn modelId="{B652E62F-2C6F-5546-995F-CD566A7F5C89}" type="presOf" srcId="{D5D8ED62-FA2E-4371-8645-AFFCF875FDD6}" destId="{581253D3-4D7B-45C4-B12B-A680BB823145}" srcOrd="1" destOrd="0" presId="urn:microsoft.com/office/officeart/2011/layout/InterconnectedBlockProcess"/>
    <dgm:cxn modelId="{5DD5CBCF-9156-4B52-A45A-6B429EFE2A8B}" srcId="{5A708B89-787B-4B73-A891-70D969C800D7}" destId="{25F76BB3-D079-40A3-A0DA-48D8D60331FB}" srcOrd="0" destOrd="0" parTransId="{64456644-BC63-455F-A69E-714F8DA42852}" sibTransId="{5F338353-DECB-4E0A-9CD6-892A56E9D5CD}"/>
    <dgm:cxn modelId="{C1560ED7-4218-CC4A-A5F3-10F9A25623E9}" type="presParOf" srcId="{60C38A4F-6CE0-4CAE-B1D7-6783EA8666F4}" destId="{99824C95-FDE0-4411-86CB-F76BB8EDEFCA}" srcOrd="0" destOrd="0" presId="urn:microsoft.com/office/officeart/2011/layout/InterconnectedBlockProcess"/>
    <dgm:cxn modelId="{B26DCD85-F043-E645-9F97-4920D78D3583}" type="presParOf" srcId="{99824C95-FDE0-4411-86CB-F76BB8EDEFCA}" destId="{A5E35016-532D-48F3-8F1F-84E9D5E81219}" srcOrd="0" destOrd="0" presId="urn:microsoft.com/office/officeart/2011/layout/InterconnectedBlockProcess"/>
    <dgm:cxn modelId="{D025BFEF-FD3B-E243-A679-2844AE324FCD}" type="presParOf" srcId="{60C38A4F-6CE0-4CAE-B1D7-6783EA8666F4}" destId="{581253D3-4D7B-45C4-B12B-A680BB823145}" srcOrd="1" destOrd="0" presId="urn:microsoft.com/office/officeart/2011/layout/InterconnectedBlockProcess"/>
    <dgm:cxn modelId="{DAB0BBE3-0C6D-2F40-AE3D-2616E3EE64E3}" type="presParOf" srcId="{60C38A4F-6CE0-4CAE-B1D7-6783EA8666F4}" destId="{E5BF7A88-62BA-4222-8547-A6B8702B44C1}" srcOrd="2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CC193E-267C-4D15-886B-7D9DC9E2B336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6D3AD612-9660-4613-A8F3-5072DDD8D389}">
      <dgm:prSet phldrT="[Texto]" custT="1"/>
      <dgm:spPr/>
      <dgm:t>
        <a:bodyPr/>
        <a:lstStyle/>
        <a:p>
          <a:r>
            <a:rPr lang="es-MX" sz="3200" smtClean="0">
              <a:solidFill>
                <a:srgbClr val="000000"/>
              </a:solidFill>
            </a:rPr>
            <a:t>Educación obligatoria</a:t>
          </a:r>
          <a:endParaRPr lang="es-MX" sz="3200" dirty="0">
            <a:solidFill>
              <a:srgbClr val="000000"/>
            </a:solidFill>
          </a:endParaRPr>
        </a:p>
      </dgm:t>
    </dgm:pt>
    <dgm:pt modelId="{24861EA0-D7C2-4B18-A467-EDF38DAB2B7E}" type="parTrans" cxnId="{F6D2A2CD-CE67-4978-8BB0-66D919B2091F}">
      <dgm:prSet/>
      <dgm:spPr/>
      <dgm:t>
        <a:bodyPr/>
        <a:lstStyle/>
        <a:p>
          <a:endParaRPr lang="es-MX" sz="3200">
            <a:solidFill>
              <a:srgbClr val="000000"/>
            </a:solidFill>
          </a:endParaRPr>
        </a:p>
      </dgm:t>
    </dgm:pt>
    <dgm:pt modelId="{7AE71F36-C572-4A0A-A5D4-B1CBD7D35619}" type="sibTrans" cxnId="{F6D2A2CD-CE67-4978-8BB0-66D919B2091F}">
      <dgm:prSet/>
      <dgm:spPr/>
      <dgm:t>
        <a:bodyPr/>
        <a:lstStyle/>
        <a:p>
          <a:endParaRPr lang="es-MX" sz="3200">
            <a:solidFill>
              <a:srgbClr val="000000"/>
            </a:solidFill>
          </a:endParaRPr>
        </a:p>
      </dgm:t>
    </dgm:pt>
    <dgm:pt modelId="{D76604D4-C731-4DCF-B73A-474F3D0FDCFD}">
      <dgm:prSet phldrT="[Texto]" custT="1"/>
      <dgm:spPr/>
      <dgm:t>
        <a:bodyPr/>
        <a:lstStyle/>
        <a:p>
          <a:r>
            <a:rPr lang="es-MX" sz="3200" dirty="0" smtClean="0">
              <a:solidFill>
                <a:srgbClr val="000000"/>
              </a:solidFill>
            </a:rPr>
            <a:t> Competencias para la vida</a:t>
          </a:r>
          <a:endParaRPr lang="es-MX" sz="3200" dirty="0">
            <a:solidFill>
              <a:srgbClr val="000000"/>
            </a:solidFill>
          </a:endParaRPr>
        </a:p>
      </dgm:t>
    </dgm:pt>
    <dgm:pt modelId="{38B528C6-5D33-47D7-942C-66FC136C453C}" type="parTrans" cxnId="{60814854-DB64-4BA8-80BD-ABA0B37C506B}">
      <dgm:prSet custT="1"/>
      <dgm:spPr/>
      <dgm:t>
        <a:bodyPr/>
        <a:lstStyle/>
        <a:p>
          <a:endParaRPr lang="es-MX" sz="3200">
            <a:solidFill>
              <a:srgbClr val="000000"/>
            </a:solidFill>
          </a:endParaRPr>
        </a:p>
      </dgm:t>
    </dgm:pt>
    <dgm:pt modelId="{840B264B-B976-4EC1-BE8C-411CC7576F6A}" type="sibTrans" cxnId="{60814854-DB64-4BA8-80BD-ABA0B37C506B}">
      <dgm:prSet/>
      <dgm:spPr/>
      <dgm:t>
        <a:bodyPr/>
        <a:lstStyle/>
        <a:p>
          <a:endParaRPr lang="es-MX" sz="3200">
            <a:solidFill>
              <a:srgbClr val="000000"/>
            </a:solidFill>
          </a:endParaRPr>
        </a:p>
      </dgm:t>
    </dgm:pt>
    <dgm:pt modelId="{75BEA2FC-5F96-4C4F-A337-70FB4468EFFE}">
      <dgm:prSet phldrT="[Texto]" custT="1"/>
      <dgm:spPr/>
      <dgm:t>
        <a:bodyPr/>
        <a:lstStyle/>
        <a:p>
          <a:r>
            <a:rPr lang="es-MX" sz="3200" dirty="0" smtClean="0">
              <a:solidFill>
                <a:srgbClr val="000000"/>
              </a:solidFill>
            </a:rPr>
            <a:t>10 Rasgos del perfil de egreso, específicas </a:t>
          </a:r>
          <a:r>
            <a:rPr lang="es-MX" sz="3200" dirty="0" smtClean="0">
              <a:solidFill>
                <a:srgbClr val="000000"/>
              </a:solidFill>
              <a:hlinkClick xmlns:r="http://schemas.openxmlformats.org/officeDocument/2006/relationships" r:id="rId1" action="ppaction://hlinkpres?slideindex=1&amp;slidetitle="/>
            </a:rPr>
            <a:t> </a:t>
          </a:r>
          <a:endParaRPr lang="es-MX" sz="3200" dirty="0">
            <a:solidFill>
              <a:srgbClr val="000000"/>
            </a:solidFill>
          </a:endParaRPr>
        </a:p>
      </dgm:t>
    </dgm:pt>
    <dgm:pt modelId="{9160DEE8-1125-4517-AD79-A7CD081F90B4}" type="parTrans" cxnId="{B664E9B3-83A6-4673-87A6-51070E342E56}">
      <dgm:prSet custT="1"/>
      <dgm:spPr/>
      <dgm:t>
        <a:bodyPr/>
        <a:lstStyle/>
        <a:p>
          <a:endParaRPr lang="es-MX" sz="3200">
            <a:solidFill>
              <a:srgbClr val="000000"/>
            </a:solidFill>
          </a:endParaRPr>
        </a:p>
      </dgm:t>
    </dgm:pt>
    <dgm:pt modelId="{FE2B315E-A681-406A-868F-D9CDEC5ED201}" type="sibTrans" cxnId="{B664E9B3-83A6-4673-87A6-51070E342E56}">
      <dgm:prSet/>
      <dgm:spPr/>
      <dgm:t>
        <a:bodyPr/>
        <a:lstStyle/>
        <a:p>
          <a:endParaRPr lang="es-MX" sz="3200">
            <a:solidFill>
              <a:srgbClr val="000000"/>
            </a:solidFill>
          </a:endParaRPr>
        </a:p>
      </dgm:t>
    </dgm:pt>
    <dgm:pt modelId="{69013441-E26D-4F7C-B414-1CDC508A03F8}">
      <dgm:prSet phldrT="[Texto]" custT="1"/>
      <dgm:spPr/>
      <dgm:t>
        <a:bodyPr/>
        <a:lstStyle/>
        <a:p>
          <a:r>
            <a:rPr lang="es-MX" sz="3200" smtClean="0">
              <a:solidFill>
                <a:srgbClr val="000000"/>
              </a:solidFill>
            </a:rPr>
            <a:t>Aprendizajes clave</a:t>
          </a:r>
          <a:endParaRPr lang="es-MX" sz="3200" dirty="0">
            <a:solidFill>
              <a:srgbClr val="000000"/>
            </a:solidFill>
          </a:endParaRPr>
        </a:p>
      </dgm:t>
    </dgm:pt>
    <dgm:pt modelId="{D23F5DE8-D640-4695-82A2-D2581AFF327A}" type="parTrans" cxnId="{01DB3CF2-7B62-4597-BEEB-09FCFB0B638E}">
      <dgm:prSet custT="1"/>
      <dgm:spPr/>
      <dgm:t>
        <a:bodyPr/>
        <a:lstStyle/>
        <a:p>
          <a:endParaRPr lang="es-MX" sz="3200">
            <a:solidFill>
              <a:srgbClr val="000000"/>
            </a:solidFill>
          </a:endParaRPr>
        </a:p>
      </dgm:t>
    </dgm:pt>
    <dgm:pt modelId="{A95EB49A-861C-4108-B961-75E6BB6EFE94}" type="sibTrans" cxnId="{01DB3CF2-7B62-4597-BEEB-09FCFB0B638E}">
      <dgm:prSet/>
      <dgm:spPr/>
      <dgm:t>
        <a:bodyPr/>
        <a:lstStyle/>
        <a:p>
          <a:endParaRPr lang="es-MX" sz="3200">
            <a:solidFill>
              <a:srgbClr val="000000"/>
            </a:solidFill>
          </a:endParaRPr>
        </a:p>
      </dgm:t>
    </dgm:pt>
    <dgm:pt modelId="{8538A0B6-4944-4718-867E-8C21F2C8729D}">
      <dgm:prSet custT="1"/>
      <dgm:spPr/>
      <dgm:t>
        <a:bodyPr/>
        <a:lstStyle/>
        <a:p>
          <a:r>
            <a:rPr lang="es-MX" sz="3200" b="1" dirty="0" smtClean="0">
              <a:solidFill>
                <a:srgbClr val="000000"/>
              </a:solidFill>
            </a:rPr>
            <a:t>Diseño situacional, autorregulado, incluyente  basado en competencias </a:t>
          </a:r>
          <a:endParaRPr lang="es-MX" sz="3200" b="1" dirty="0">
            <a:solidFill>
              <a:srgbClr val="000000"/>
            </a:solidFill>
          </a:endParaRPr>
        </a:p>
      </dgm:t>
    </dgm:pt>
    <dgm:pt modelId="{A070E22B-3B48-407F-AFBE-F48DB1B94BFC}" type="parTrans" cxnId="{687E0D23-19AF-4D40-81D3-4B67E1DDFEA8}">
      <dgm:prSet custT="1"/>
      <dgm:spPr/>
      <dgm:t>
        <a:bodyPr/>
        <a:lstStyle/>
        <a:p>
          <a:endParaRPr lang="es-MX" sz="3200">
            <a:solidFill>
              <a:srgbClr val="000000"/>
            </a:solidFill>
          </a:endParaRPr>
        </a:p>
      </dgm:t>
    </dgm:pt>
    <dgm:pt modelId="{2531B581-8055-44BF-A3B1-ACDEFED64550}" type="sibTrans" cxnId="{687E0D23-19AF-4D40-81D3-4B67E1DDFEA8}">
      <dgm:prSet/>
      <dgm:spPr/>
      <dgm:t>
        <a:bodyPr/>
        <a:lstStyle/>
        <a:p>
          <a:endParaRPr lang="es-MX" sz="3200">
            <a:solidFill>
              <a:srgbClr val="000000"/>
            </a:solidFill>
          </a:endParaRPr>
        </a:p>
      </dgm:t>
    </dgm:pt>
    <dgm:pt modelId="{CA24D63C-47D2-4CF4-BEEF-D8B3D4B962A3}">
      <dgm:prSet custT="1"/>
      <dgm:spPr/>
      <dgm:t>
        <a:bodyPr/>
        <a:lstStyle/>
        <a:p>
          <a:r>
            <a:rPr lang="es-MX" sz="3200" smtClean="0">
              <a:solidFill>
                <a:srgbClr val="000000"/>
              </a:solidFill>
            </a:rPr>
            <a:t>Competencias disciplinares  ( asignaturas)  </a:t>
          </a:r>
          <a:endParaRPr lang="es-MX" sz="3200" dirty="0">
            <a:solidFill>
              <a:srgbClr val="000000"/>
            </a:solidFill>
          </a:endParaRPr>
        </a:p>
      </dgm:t>
    </dgm:pt>
    <dgm:pt modelId="{C5FE30E1-6B67-4C87-85CC-7B3C11967402}" type="parTrans" cxnId="{5BB3EF29-9D82-4B1E-A267-E9FCB8E63799}">
      <dgm:prSet custT="1"/>
      <dgm:spPr/>
      <dgm:t>
        <a:bodyPr/>
        <a:lstStyle/>
        <a:p>
          <a:endParaRPr lang="es-MX" sz="3200">
            <a:solidFill>
              <a:srgbClr val="000000"/>
            </a:solidFill>
          </a:endParaRPr>
        </a:p>
      </dgm:t>
    </dgm:pt>
    <dgm:pt modelId="{050CC53A-2B3D-4E7D-A185-C01E6CF93DB9}" type="sibTrans" cxnId="{5BB3EF29-9D82-4B1E-A267-E9FCB8E63799}">
      <dgm:prSet/>
      <dgm:spPr/>
      <dgm:t>
        <a:bodyPr/>
        <a:lstStyle/>
        <a:p>
          <a:endParaRPr lang="es-MX" sz="3200">
            <a:solidFill>
              <a:srgbClr val="000000"/>
            </a:solidFill>
          </a:endParaRPr>
        </a:p>
      </dgm:t>
    </dgm:pt>
    <dgm:pt modelId="{9EBF9D0F-741F-47F1-AA97-0AAFB60E710E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3200" dirty="0" smtClean="0">
              <a:solidFill>
                <a:srgbClr val="000000"/>
              </a:solidFill>
            </a:rPr>
            <a:t>Estándares curriculares</a:t>
          </a: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200" dirty="0">
            <a:solidFill>
              <a:srgbClr val="000000"/>
            </a:solidFill>
          </a:endParaRPr>
        </a:p>
      </dgm:t>
    </dgm:pt>
    <dgm:pt modelId="{F1DD3FD2-CDC1-4D43-8D27-A48810A35837}" type="parTrans" cxnId="{179C3C9F-446F-4689-8082-818CB9193D91}">
      <dgm:prSet custT="1"/>
      <dgm:spPr/>
      <dgm:t>
        <a:bodyPr/>
        <a:lstStyle/>
        <a:p>
          <a:endParaRPr lang="es-MX" sz="3200">
            <a:solidFill>
              <a:srgbClr val="000000"/>
            </a:solidFill>
          </a:endParaRPr>
        </a:p>
      </dgm:t>
    </dgm:pt>
    <dgm:pt modelId="{2CEB7B6A-1F6F-4329-8F17-A504261F7A59}" type="sibTrans" cxnId="{179C3C9F-446F-4689-8082-818CB9193D91}">
      <dgm:prSet/>
      <dgm:spPr/>
      <dgm:t>
        <a:bodyPr/>
        <a:lstStyle/>
        <a:p>
          <a:endParaRPr lang="es-MX" sz="3200">
            <a:solidFill>
              <a:srgbClr val="000000"/>
            </a:solidFill>
          </a:endParaRPr>
        </a:p>
      </dgm:t>
    </dgm:pt>
    <dgm:pt modelId="{3E6CB638-45E0-4DE1-B3C2-D6E040243920}" type="pres">
      <dgm:prSet presAssocID="{B9CC193E-267C-4D15-886B-7D9DC9E2B33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F01A01C-0FC0-4088-A0A1-DB8FC5D50FDB}" type="pres">
      <dgm:prSet presAssocID="{6D3AD612-9660-4613-A8F3-5072DDD8D389}" presName="root1" presStyleCnt="0"/>
      <dgm:spPr/>
      <dgm:t>
        <a:bodyPr/>
        <a:lstStyle/>
        <a:p>
          <a:endParaRPr lang="es-ES"/>
        </a:p>
      </dgm:t>
    </dgm:pt>
    <dgm:pt modelId="{2FBACA0A-1929-417F-A145-D6DDEA67112F}" type="pres">
      <dgm:prSet presAssocID="{6D3AD612-9660-4613-A8F3-5072DDD8D38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1E07580-CD45-4F55-B5EA-2FD2960124A1}" type="pres">
      <dgm:prSet presAssocID="{6D3AD612-9660-4613-A8F3-5072DDD8D389}" presName="level2hierChild" presStyleCnt="0"/>
      <dgm:spPr/>
      <dgm:t>
        <a:bodyPr/>
        <a:lstStyle/>
        <a:p>
          <a:endParaRPr lang="es-ES"/>
        </a:p>
      </dgm:t>
    </dgm:pt>
    <dgm:pt modelId="{528B84FA-260D-4019-91DA-B5FCFFD08EB9}" type="pres">
      <dgm:prSet presAssocID="{38B528C6-5D33-47D7-942C-66FC136C453C}" presName="conn2-1" presStyleLbl="parChTrans1D2" presStyleIdx="0" presStyleCnt="5"/>
      <dgm:spPr/>
      <dgm:t>
        <a:bodyPr/>
        <a:lstStyle/>
        <a:p>
          <a:endParaRPr lang="es-MX"/>
        </a:p>
      </dgm:t>
    </dgm:pt>
    <dgm:pt modelId="{EC8F73A1-8E43-4868-A0BF-90D5A0D9D2E3}" type="pres">
      <dgm:prSet presAssocID="{38B528C6-5D33-47D7-942C-66FC136C453C}" presName="connTx" presStyleLbl="parChTrans1D2" presStyleIdx="0" presStyleCnt="5"/>
      <dgm:spPr/>
      <dgm:t>
        <a:bodyPr/>
        <a:lstStyle/>
        <a:p>
          <a:endParaRPr lang="es-MX"/>
        </a:p>
      </dgm:t>
    </dgm:pt>
    <dgm:pt modelId="{1F9F227B-62AB-4546-A7F1-9F4CE44229B4}" type="pres">
      <dgm:prSet presAssocID="{D76604D4-C731-4DCF-B73A-474F3D0FDCFD}" presName="root2" presStyleCnt="0"/>
      <dgm:spPr/>
      <dgm:t>
        <a:bodyPr/>
        <a:lstStyle/>
        <a:p>
          <a:endParaRPr lang="es-ES"/>
        </a:p>
      </dgm:t>
    </dgm:pt>
    <dgm:pt modelId="{61292F18-7887-4F73-B7D7-AA3F1933B2EB}" type="pres">
      <dgm:prSet presAssocID="{D76604D4-C731-4DCF-B73A-474F3D0FDCFD}" presName="LevelTwoTextNode" presStyleLbl="node2" presStyleIdx="0" presStyleCnt="5" custScaleX="19438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50D53CC-527D-4F6E-BC38-CA6097A50D31}" type="pres">
      <dgm:prSet presAssocID="{D76604D4-C731-4DCF-B73A-474F3D0FDCFD}" presName="level3hierChild" presStyleCnt="0"/>
      <dgm:spPr/>
      <dgm:t>
        <a:bodyPr/>
        <a:lstStyle/>
        <a:p>
          <a:endParaRPr lang="es-ES"/>
        </a:p>
      </dgm:t>
    </dgm:pt>
    <dgm:pt modelId="{060E87EB-C028-4A0B-90F3-9EB6D83420CD}" type="pres">
      <dgm:prSet presAssocID="{9160DEE8-1125-4517-AD79-A7CD081F90B4}" presName="conn2-1" presStyleLbl="parChTrans1D2" presStyleIdx="1" presStyleCnt="5"/>
      <dgm:spPr/>
      <dgm:t>
        <a:bodyPr/>
        <a:lstStyle/>
        <a:p>
          <a:endParaRPr lang="es-MX"/>
        </a:p>
      </dgm:t>
    </dgm:pt>
    <dgm:pt modelId="{C1B4CB02-58B0-45F9-8DFB-826F60D2EA81}" type="pres">
      <dgm:prSet presAssocID="{9160DEE8-1125-4517-AD79-A7CD081F90B4}" presName="connTx" presStyleLbl="parChTrans1D2" presStyleIdx="1" presStyleCnt="5"/>
      <dgm:spPr/>
      <dgm:t>
        <a:bodyPr/>
        <a:lstStyle/>
        <a:p>
          <a:endParaRPr lang="es-MX"/>
        </a:p>
      </dgm:t>
    </dgm:pt>
    <dgm:pt modelId="{C97A4A0E-0752-47D9-A4C9-D8E356E9BE70}" type="pres">
      <dgm:prSet presAssocID="{75BEA2FC-5F96-4C4F-A337-70FB4468EFFE}" presName="root2" presStyleCnt="0"/>
      <dgm:spPr/>
      <dgm:t>
        <a:bodyPr/>
        <a:lstStyle/>
        <a:p>
          <a:endParaRPr lang="es-ES"/>
        </a:p>
      </dgm:t>
    </dgm:pt>
    <dgm:pt modelId="{5C3E5FCF-4F68-44B9-9B5F-4ACA608D73E3}" type="pres">
      <dgm:prSet presAssocID="{75BEA2FC-5F96-4C4F-A337-70FB4468EFFE}" presName="LevelTwoTextNode" presStyleLbl="node2" presStyleIdx="1" presStyleCnt="5" custScaleX="246736" custLinFactNeighborX="200" custLinFactNeighborY="948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63C9F794-39C1-494E-9250-136CA556F693}" type="pres">
      <dgm:prSet presAssocID="{75BEA2FC-5F96-4C4F-A337-70FB4468EFFE}" presName="level3hierChild" presStyleCnt="0"/>
      <dgm:spPr/>
      <dgm:t>
        <a:bodyPr/>
        <a:lstStyle/>
        <a:p>
          <a:endParaRPr lang="es-ES"/>
        </a:p>
      </dgm:t>
    </dgm:pt>
    <dgm:pt modelId="{150BE838-430F-43C4-B36B-D4568EE4E6A4}" type="pres">
      <dgm:prSet presAssocID="{C5FE30E1-6B67-4C87-85CC-7B3C11967402}" presName="conn2-1" presStyleLbl="parChTrans1D2" presStyleIdx="2" presStyleCnt="5"/>
      <dgm:spPr/>
      <dgm:t>
        <a:bodyPr/>
        <a:lstStyle/>
        <a:p>
          <a:endParaRPr lang="es-MX"/>
        </a:p>
      </dgm:t>
    </dgm:pt>
    <dgm:pt modelId="{E170611B-CADD-4C82-8980-8577EB3151C0}" type="pres">
      <dgm:prSet presAssocID="{C5FE30E1-6B67-4C87-85CC-7B3C11967402}" presName="connTx" presStyleLbl="parChTrans1D2" presStyleIdx="2" presStyleCnt="5"/>
      <dgm:spPr/>
      <dgm:t>
        <a:bodyPr/>
        <a:lstStyle/>
        <a:p>
          <a:endParaRPr lang="es-MX"/>
        </a:p>
      </dgm:t>
    </dgm:pt>
    <dgm:pt modelId="{A45880E4-77D3-4AD8-867C-A59DF6EE9A59}" type="pres">
      <dgm:prSet presAssocID="{CA24D63C-47D2-4CF4-BEEF-D8B3D4B962A3}" presName="root2" presStyleCnt="0"/>
      <dgm:spPr/>
      <dgm:t>
        <a:bodyPr/>
        <a:lstStyle/>
        <a:p>
          <a:endParaRPr lang="es-ES"/>
        </a:p>
      </dgm:t>
    </dgm:pt>
    <dgm:pt modelId="{894E1FE5-1E56-4358-A590-D8A44C16F0A3}" type="pres">
      <dgm:prSet presAssocID="{CA24D63C-47D2-4CF4-BEEF-D8B3D4B962A3}" presName="LevelTwoTextNode" presStyleLbl="node2" presStyleIdx="2" presStyleCnt="5" custScaleX="242632" custLinFactNeighborX="861" custLinFactNeighborY="5681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F33278A-7D79-4A1A-8DD9-B495CC9A136D}" type="pres">
      <dgm:prSet presAssocID="{CA24D63C-47D2-4CF4-BEEF-D8B3D4B962A3}" presName="level3hierChild" presStyleCnt="0"/>
      <dgm:spPr/>
      <dgm:t>
        <a:bodyPr/>
        <a:lstStyle/>
        <a:p>
          <a:endParaRPr lang="es-ES"/>
        </a:p>
      </dgm:t>
    </dgm:pt>
    <dgm:pt modelId="{46DE446D-FE5F-428D-9446-2E577C1DA84B}" type="pres">
      <dgm:prSet presAssocID="{F1DD3FD2-CDC1-4D43-8D27-A48810A35837}" presName="conn2-1" presStyleLbl="parChTrans1D2" presStyleIdx="3" presStyleCnt="5"/>
      <dgm:spPr/>
      <dgm:t>
        <a:bodyPr/>
        <a:lstStyle/>
        <a:p>
          <a:endParaRPr lang="es-MX"/>
        </a:p>
      </dgm:t>
    </dgm:pt>
    <dgm:pt modelId="{912DEA78-DDBF-4F8F-80FD-19F2C4FBAECD}" type="pres">
      <dgm:prSet presAssocID="{F1DD3FD2-CDC1-4D43-8D27-A48810A35837}" presName="connTx" presStyleLbl="parChTrans1D2" presStyleIdx="3" presStyleCnt="5"/>
      <dgm:spPr/>
      <dgm:t>
        <a:bodyPr/>
        <a:lstStyle/>
        <a:p>
          <a:endParaRPr lang="es-MX"/>
        </a:p>
      </dgm:t>
    </dgm:pt>
    <dgm:pt modelId="{FB9A81ED-94AE-4611-A706-CE717BA40DA3}" type="pres">
      <dgm:prSet presAssocID="{9EBF9D0F-741F-47F1-AA97-0AAFB60E710E}" presName="root2" presStyleCnt="0"/>
      <dgm:spPr/>
      <dgm:t>
        <a:bodyPr/>
        <a:lstStyle/>
        <a:p>
          <a:endParaRPr lang="es-ES"/>
        </a:p>
      </dgm:t>
    </dgm:pt>
    <dgm:pt modelId="{9F793A5B-B546-42AA-8FF2-917EBA5D2DF9}" type="pres">
      <dgm:prSet presAssocID="{9EBF9D0F-741F-47F1-AA97-0AAFB60E710E}" presName="LevelTwoTextNode" presStyleLbl="node2" presStyleIdx="3" presStyleCnt="5" custScaleX="17000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8355D48-532D-46E0-A3DF-F6AE3C505952}" type="pres">
      <dgm:prSet presAssocID="{9EBF9D0F-741F-47F1-AA97-0AAFB60E710E}" presName="level3hierChild" presStyleCnt="0"/>
      <dgm:spPr/>
      <dgm:t>
        <a:bodyPr/>
        <a:lstStyle/>
        <a:p>
          <a:endParaRPr lang="es-ES"/>
        </a:p>
      </dgm:t>
    </dgm:pt>
    <dgm:pt modelId="{268DF43A-91E1-4DA1-A22D-8EA8A7DA9CE9}" type="pres">
      <dgm:prSet presAssocID="{D23F5DE8-D640-4695-82A2-D2581AFF327A}" presName="conn2-1" presStyleLbl="parChTrans1D2" presStyleIdx="4" presStyleCnt="5"/>
      <dgm:spPr/>
      <dgm:t>
        <a:bodyPr/>
        <a:lstStyle/>
        <a:p>
          <a:endParaRPr lang="es-MX"/>
        </a:p>
      </dgm:t>
    </dgm:pt>
    <dgm:pt modelId="{0D98E033-B3F8-4F88-837F-727675C4D657}" type="pres">
      <dgm:prSet presAssocID="{D23F5DE8-D640-4695-82A2-D2581AFF327A}" presName="connTx" presStyleLbl="parChTrans1D2" presStyleIdx="4" presStyleCnt="5"/>
      <dgm:spPr/>
      <dgm:t>
        <a:bodyPr/>
        <a:lstStyle/>
        <a:p>
          <a:endParaRPr lang="es-MX"/>
        </a:p>
      </dgm:t>
    </dgm:pt>
    <dgm:pt modelId="{DB5FED67-F3D4-4B72-8E98-ADD9F9F4F921}" type="pres">
      <dgm:prSet presAssocID="{69013441-E26D-4F7C-B414-1CDC508A03F8}" presName="root2" presStyleCnt="0"/>
      <dgm:spPr/>
      <dgm:t>
        <a:bodyPr/>
        <a:lstStyle/>
        <a:p>
          <a:endParaRPr lang="es-ES"/>
        </a:p>
      </dgm:t>
    </dgm:pt>
    <dgm:pt modelId="{9333ADD3-90AC-49F8-8835-5029B6D7C774}" type="pres">
      <dgm:prSet presAssocID="{69013441-E26D-4F7C-B414-1CDC508A03F8}" presName="LevelTwoTextNode" presStyleLbl="node2" presStyleIdx="4" presStyleCnt="5" custScaleX="156539" custLinFactNeighborX="-537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2E2F60C-B241-43A6-8620-C35898260D1F}" type="pres">
      <dgm:prSet presAssocID="{69013441-E26D-4F7C-B414-1CDC508A03F8}" presName="level3hierChild" presStyleCnt="0"/>
      <dgm:spPr/>
      <dgm:t>
        <a:bodyPr/>
        <a:lstStyle/>
        <a:p>
          <a:endParaRPr lang="es-ES"/>
        </a:p>
      </dgm:t>
    </dgm:pt>
    <dgm:pt modelId="{CBA12DD0-739B-4A7D-BD37-39B29BDB7393}" type="pres">
      <dgm:prSet presAssocID="{A070E22B-3B48-407F-AFBE-F48DB1B94BFC}" presName="conn2-1" presStyleLbl="parChTrans1D3" presStyleIdx="0" presStyleCnt="1"/>
      <dgm:spPr/>
      <dgm:t>
        <a:bodyPr/>
        <a:lstStyle/>
        <a:p>
          <a:endParaRPr lang="es-MX"/>
        </a:p>
      </dgm:t>
    </dgm:pt>
    <dgm:pt modelId="{EB1914D4-DF4A-49F4-B049-A74C00B54ED8}" type="pres">
      <dgm:prSet presAssocID="{A070E22B-3B48-407F-AFBE-F48DB1B94BFC}" presName="connTx" presStyleLbl="parChTrans1D3" presStyleIdx="0" presStyleCnt="1"/>
      <dgm:spPr/>
      <dgm:t>
        <a:bodyPr/>
        <a:lstStyle/>
        <a:p>
          <a:endParaRPr lang="es-MX"/>
        </a:p>
      </dgm:t>
    </dgm:pt>
    <dgm:pt modelId="{B2D890AD-7618-4219-B64A-1A75EBE3A283}" type="pres">
      <dgm:prSet presAssocID="{8538A0B6-4944-4718-867E-8C21F2C8729D}" presName="root2" presStyleCnt="0"/>
      <dgm:spPr/>
      <dgm:t>
        <a:bodyPr/>
        <a:lstStyle/>
        <a:p>
          <a:endParaRPr lang="es-ES"/>
        </a:p>
      </dgm:t>
    </dgm:pt>
    <dgm:pt modelId="{CFF71C55-0C61-4462-AC7F-7231DA72E85B}" type="pres">
      <dgm:prSet presAssocID="{8538A0B6-4944-4718-867E-8C21F2C8729D}" presName="LevelTwoTextNode" presStyleLbl="node3" presStyleIdx="0" presStyleCnt="1" custScaleX="124859" custScaleY="15061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834079EA-03AE-4A4A-9E9B-92D0756E5A20}" type="pres">
      <dgm:prSet presAssocID="{8538A0B6-4944-4718-867E-8C21F2C8729D}" presName="level3hierChild" presStyleCnt="0"/>
      <dgm:spPr/>
      <dgm:t>
        <a:bodyPr/>
        <a:lstStyle/>
        <a:p>
          <a:endParaRPr lang="es-ES"/>
        </a:p>
      </dgm:t>
    </dgm:pt>
  </dgm:ptLst>
  <dgm:cxnLst>
    <dgm:cxn modelId="{502E045F-404E-0544-A612-C9EC6A686880}" type="presOf" srcId="{38B528C6-5D33-47D7-942C-66FC136C453C}" destId="{528B84FA-260D-4019-91DA-B5FCFFD08EB9}" srcOrd="0" destOrd="0" presId="urn:microsoft.com/office/officeart/2008/layout/HorizontalMultiLevelHierarchy"/>
    <dgm:cxn modelId="{3AE9282D-CA35-5F4D-A923-D92B95C1D306}" type="presOf" srcId="{A070E22B-3B48-407F-AFBE-F48DB1B94BFC}" destId="{EB1914D4-DF4A-49F4-B049-A74C00B54ED8}" srcOrd="1" destOrd="0" presId="urn:microsoft.com/office/officeart/2008/layout/HorizontalMultiLevelHierarchy"/>
    <dgm:cxn modelId="{D57D5824-63DE-F849-8AC5-E4AF935A3F42}" type="presOf" srcId="{9160DEE8-1125-4517-AD79-A7CD081F90B4}" destId="{060E87EB-C028-4A0B-90F3-9EB6D83420CD}" srcOrd="0" destOrd="0" presId="urn:microsoft.com/office/officeart/2008/layout/HorizontalMultiLevelHierarchy"/>
    <dgm:cxn modelId="{843C3227-D29B-E748-B27F-D113AD56A636}" type="presOf" srcId="{9EBF9D0F-741F-47F1-AA97-0AAFB60E710E}" destId="{9F793A5B-B546-42AA-8FF2-917EBA5D2DF9}" srcOrd="0" destOrd="0" presId="urn:microsoft.com/office/officeart/2008/layout/HorizontalMultiLevelHierarchy"/>
    <dgm:cxn modelId="{734426EF-9CF2-D64D-8062-E75C4D80510F}" type="presOf" srcId="{F1DD3FD2-CDC1-4D43-8D27-A48810A35837}" destId="{46DE446D-FE5F-428D-9446-2E577C1DA84B}" srcOrd="0" destOrd="0" presId="urn:microsoft.com/office/officeart/2008/layout/HorizontalMultiLevelHierarchy"/>
    <dgm:cxn modelId="{AA494568-886D-7B4A-A867-8FF71B842269}" type="presOf" srcId="{75BEA2FC-5F96-4C4F-A337-70FB4468EFFE}" destId="{5C3E5FCF-4F68-44B9-9B5F-4ACA608D73E3}" srcOrd="0" destOrd="0" presId="urn:microsoft.com/office/officeart/2008/layout/HorizontalMultiLevelHierarchy"/>
    <dgm:cxn modelId="{5BB3EF29-9D82-4B1E-A267-E9FCB8E63799}" srcId="{6D3AD612-9660-4613-A8F3-5072DDD8D389}" destId="{CA24D63C-47D2-4CF4-BEEF-D8B3D4B962A3}" srcOrd="2" destOrd="0" parTransId="{C5FE30E1-6B67-4C87-85CC-7B3C11967402}" sibTransId="{050CC53A-2B3D-4E7D-A185-C01E6CF93DB9}"/>
    <dgm:cxn modelId="{3FF7B035-1010-1740-8155-ED391CBB9472}" type="presOf" srcId="{6D3AD612-9660-4613-A8F3-5072DDD8D389}" destId="{2FBACA0A-1929-417F-A145-D6DDEA67112F}" srcOrd="0" destOrd="0" presId="urn:microsoft.com/office/officeart/2008/layout/HorizontalMultiLevelHierarchy"/>
    <dgm:cxn modelId="{9724D1C9-6CF5-8E4C-B6D8-3B3875F88357}" type="presOf" srcId="{D76604D4-C731-4DCF-B73A-474F3D0FDCFD}" destId="{61292F18-7887-4F73-B7D7-AA3F1933B2EB}" srcOrd="0" destOrd="0" presId="urn:microsoft.com/office/officeart/2008/layout/HorizontalMultiLevelHierarchy"/>
    <dgm:cxn modelId="{5EE44D11-55F5-3E4A-A713-5EE33851B8CF}" type="presOf" srcId="{8538A0B6-4944-4718-867E-8C21F2C8729D}" destId="{CFF71C55-0C61-4462-AC7F-7231DA72E85B}" srcOrd="0" destOrd="0" presId="urn:microsoft.com/office/officeart/2008/layout/HorizontalMultiLevelHierarchy"/>
    <dgm:cxn modelId="{A5EE7075-4FE9-C040-88D5-4AE1F7DB325E}" type="presOf" srcId="{C5FE30E1-6B67-4C87-85CC-7B3C11967402}" destId="{150BE838-430F-43C4-B36B-D4568EE4E6A4}" srcOrd="0" destOrd="0" presId="urn:microsoft.com/office/officeart/2008/layout/HorizontalMultiLevelHierarchy"/>
    <dgm:cxn modelId="{B3C2AFD2-0772-1949-A94B-459D78D888F5}" type="presOf" srcId="{69013441-E26D-4F7C-B414-1CDC508A03F8}" destId="{9333ADD3-90AC-49F8-8835-5029B6D7C774}" srcOrd="0" destOrd="0" presId="urn:microsoft.com/office/officeart/2008/layout/HorizontalMultiLevelHierarchy"/>
    <dgm:cxn modelId="{DC83E0FA-24CB-3D49-8F76-AE9B11D3C4C5}" type="presOf" srcId="{D23F5DE8-D640-4695-82A2-D2581AFF327A}" destId="{0D98E033-B3F8-4F88-837F-727675C4D657}" srcOrd="1" destOrd="0" presId="urn:microsoft.com/office/officeart/2008/layout/HorizontalMultiLevelHierarchy"/>
    <dgm:cxn modelId="{A84CC769-8183-8549-834A-74069C3E158D}" type="presOf" srcId="{A070E22B-3B48-407F-AFBE-F48DB1B94BFC}" destId="{CBA12DD0-739B-4A7D-BD37-39B29BDB7393}" srcOrd="0" destOrd="0" presId="urn:microsoft.com/office/officeart/2008/layout/HorizontalMultiLevelHierarchy"/>
    <dgm:cxn modelId="{B664E9B3-83A6-4673-87A6-51070E342E56}" srcId="{6D3AD612-9660-4613-A8F3-5072DDD8D389}" destId="{75BEA2FC-5F96-4C4F-A337-70FB4468EFFE}" srcOrd="1" destOrd="0" parTransId="{9160DEE8-1125-4517-AD79-A7CD081F90B4}" sibTransId="{FE2B315E-A681-406A-868F-D9CDEC5ED201}"/>
    <dgm:cxn modelId="{7C9A0842-876C-2148-8E58-8B792D5D6158}" type="presOf" srcId="{D23F5DE8-D640-4695-82A2-D2581AFF327A}" destId="{268DF43A-91E1-4DA1-A22D-8EA8A7DA9CE9}" srcOrd="0" destOrd="0" presId="urn:microsoft.com/office/officeart/2008/layout/HorizontalMultiLevelHierarchy"/>
    <dgm:cxn modelId="{EBD225A5-005A-494B-B8D9-EB8068930F19}" type="presOf" srcId="{CA24D63C-47D2-4CF4-BEEF-D8B3D4B962A3}" destId="{894E1FE5-1E56-4358-A590-D8A44C16F0A3}" srcOrd="0" destOrd="0" presId="urn:microsoft.com/office/officeart/2008/layout/HorizontalMultiLevelHierarchy"/>
    <dgm:cxn modelId="{657BD7C2-B4EC-FF49-A53C-3F25E00E406C}" type="presOf" srcId="{C5FE30E1-6B67-4C87-85CC-7B3C11967402}" destId="{E170611B-CADD-4C82-8980-8577EB3151C0}" srcOrd="1" destOrd="0" presId="urn:microsoft.com/office/officeart/2008/layout/HorizontalMultiLevelHierarchy"/>
    <dgm:cxn modelId="{687E0D23-19AF-4D40-81D3-4B67E1DDFEA8}" srcId="{69013441-E26D-4F7C-B414-1CDC508A03F8}" destId="{8538A0B6-4944-4718-867E-8C21F2C8729D}" srcOrd="0" destOrd="0" parTransId="{A070E22B-3B48-407F-AFBE-F48DB1B94BFC}" sibTransId="{2531B581-8055-44BF-A3B1-ACDEFED64550}"/>
    <dgm:cxn modelId="{60814854-DB64-4BA8-80BD-ABA0B37C506B}" srcId="{6D3AD612-9660-4613-A8F3-5072DDD8D389}" destId="{D76604D4-C731-4DCF-B73A-474F3D0FDCFD}" srcOrd="0" destOrd="0" parTransId="{38B528C6-5D33-47D7-942C-66FC136C453C}" sibTransId="{840B264B-B976-4EC1-BE8C-411CC7576F6A}"/>
    <dgm:cxn modelId="{C23E3A68-EAA9-7345-99EC-09A1BA9895AB}" type="presOf" srcId="{F1DD3FD2-CDC1-4D43-8D27-A48810A35837}" destId="{912DEA78-DDBF-4F8F-80FD-19F2C4FBAECD}" srcOrd="1" destOrd="0" presId="urn:microsoft.com/office/officeart/2008/layout/HorizontalMultiLevelHierarchy"/>
    <dgm:cxn modelId="{01DB3CF2-7B62-4597-BEEB-09FCFB0B638E}" srcId="{6D3AD612-9660-4613-A8F3-5072DDD8D389}" destId="{69013441-E26D-4F7C-B414-1CDC508A03F8}" srcOrd="4" destOrd="0" parTransId="{D23F5DE8-D640-4695-82A2-D2581AFF327A}" sibTransId="{A95EB49A-861C-4108-B961-75E6BB6EFE94}"/>
    <dgm:cxn modelId="{F6D2A2CD-CE67-4978-8BB0-66D919B2091F}" srcId="{B9CC193E-267C-4D15-886B-7D9DC9E2B336}" destId="{6D3AD612-9660-4613-A8F3-5072DDD8D389}" srcOrd="0" destOrd="0" parTransId="{24861EA0-D7C2-4B18-A467-EDF38DAB2B7E}" sibTransId="{7AE71F36-C572-4A0A-A5D4-B1CBD7D35619}"/>
    <dgm:cxn modelId="{854C31EF-CAD0-A245-ADAD-FA8F7C071BE0}" type="presOf" srcId="{38B528C6-5D33-47D7-942C-66FC136C453C}" destId="{EC8F73A1-8E43-4868-A0BF-90D5A0D9D2E3}" srcOrd="1" destOrd="0" presId="urn:microsoft.com/office/officeart/2008/layout/HorizontalMultiLevelHierarchy"/>
    <dgm:cxn modelId="{179C3C9F-446F-4689-8082-818CB9193D91}" srcId="{6D3AD612-9660-4613-A8F3-5072DDD8D389}" destId="{9EBF9D0F-741F-47F1-AA97-0AAFB60E710E}" srcOrd="3" destOrd="0" parTransId="{F1DD3FD2-CDC1-4D43-8D27-A48810A35837}" sibTransId="{2CEB7B6A-1F6F-4329-8F17-A504261F7A59}"/>
    <dgm:cxn modelId="{BD24BBC7-7A40-F944-879F-51E8257202D3}" type="presOf" srcId="{B9CC193E-267C-4D15-886B-7D9DC9E2B336}" destId="{3E6CB638-45E0-4DE1-B3C2-D6E040243920}" srcOrd="0" destOrd="0" presId="urn:microsoft.com/office/officeart/2008/layout/HorizontalMultiLevelHierarchy"/>
    <dgm:cxn modelId="{BDD6F28C-6A0C-7F48-A3BC-6A444E091DA7}" type="presOf" srcId="{9160DEE8-1125-4517-AD79-A7CD081F90B4}" destId="{C1B4CB02-58B0-45F9-8DFB-826F60D2EA81}" srcOrd="1" destOrd="0" presId="urn:microsoft.com/office/officeart/2008/layout/HorizontalMultiLevelHierarchy"/>
    <dgm:cxn modelId="{4A6DE36F-982D-0843-BC8F-D113E6EBA487}" type="presParOf" srcId="{3E6CB638-45E0-4DE1-B3C2-D6E040243920}" destId="{DF01A01C-0FC0-4088-A0A1-DB8FC5D50FDB}" srcOrd="0" destOrd="0" presId="urn:microsoft.com/office/officeart/2008/layout/HorizontalMultiLevelHierarchy"/>
    <dgm:cxn modelId="{025DE114-8C26-1F4A-893A-484AC86F600C}" type="presParOf" srcId="{DF01A01C-0FC0-4088-A0A1-DB8FC5D50FDB}" destId="{2FBACA0A-1929-417F-A145-D6DDEA67112F}" srcOrd="0" destOrd="0" presId="urn:microsoft.com/office/officeart/2008/layout/HorizontalMultiLevelHierarchy"/>
    <dgm:cxn modelId="{415DA25F-E67C-134E-AAA4-8569E9926BC4}" type="presParOf" srcId="{DF01A01C-0FC0-4088-A0A1-DB8FC5D50FDB}" destId="{D1E07580-CD45-4F55-B5EA-2FD2960124A1}" srcOrd="1" destOrd="0" presId="urn:microsoft.com/office/officeart/2008/layout/HorizontalMultiLevelHierarchy"/>
    <dgm:cxn modelId="{CB921913-C10A-124E-A2FC-BDDE7CEA0E38}" type="presParOf" srcId="{D1E07580-CD45-4F55-B5EA-2FD2960124A1}" destId="{528B84FA-260D-4019-91DA-B5FCFFD08EB9}" srcOrd="0" destOrd="0" presId="urn:microsoft.com/office/officeart/2008/layout/HorizontalMultiLevelHierarchy"/>
    <dgm:cxn modelId="{3716FCE2-0CCE-B940-9624-6322A32F8135}" type="presParOf" srcId="{528B84FA-260D-4019-91DA-B5FCFFD08EB9}" destId="{EC8F73A1-8E43-4868-A0BF-90D5A0D9D2E3}" srcOrd="0" destOrd="0" presId="urn:microsoft.com/office/officeart/2008/layout/HorizontalMultiLevelHierarchy"/>
    <dgm:cxn modelId="{813FE51D-F52A-8942-9B84-72D898C73B9E}" type="presParOf" srcId="{D1E07580-CD45-4F55-B5EA-2FD2960124A1}" destId="{1F9F227B-62AB-4546-A7F1-9F4CE44229B4}" srcOrd="1" destOrd="0" presId="urn:microsoft.com/office/officeart/2008/layout/HorizontalMultiLevelHierarchy"/>
    <dgm:cxn modelId="{EC59A240-A9C4-F34A-9C03-60E693D1F408}" type="presParOf" srcId="{1F9F227B-62AB-4546-A7F1-9F4CE44229B4}" destId="{61292F18-7887-4F73-B7D7-AA3F1933B2EB}" srcOrd="0" destOrd="0" presId="urn:microsoft.com/office/officeart/2008/layout/HorizontalMultiLevelHierarchy"/>
    <dgm:cxn modelId="{3319A8CF-5A47-BA40-9170-6900E21E4848}" type="presParOf" srcId="{1F9F227B-62AB-4546-A7F1-9F4CE44229B4}" destId="{250D53CC-527D-4F6E-BC38-CA6097A50D31}" srcOrd="1" destOrd="0" presId="urn:microsoft.com/office/officeart/2008/layout/HorizontalMultiLevelHierarchy"/>
    <dgm:cxn modelId="{029EC213-C5DB-2C48-80F2-3D0282CC1619}" type="presParOf" srcId="{D1E07580-CD45-4F55-B5EA-2FD2960124A1}" destId="{060E87EB-C028-4A0B-90F3-9EB6D83420CD}" srcOrd="2" destOrd="0" presId="urn:microsoft.com/office/officeart/2008/layout/HorizontalMultiLevelHierarchy"/>
    <dgm:cxn modelId="{BE950F9F-A856-F742-8096-B36C3997C2B2}" type="presParOf" srcId="{060E87EB-C028-4A0B-90F3-9EB6D83420CD}" destId="{C1B4CB02-58B0-45F9-8DFB-826F60D2EA81}" srcOrd="0" destOrd="0" presId="urn:microsoft.com/office/officeart/2008/layout/HorizontalMultiLevelHierarchy"/>
    <dgm:cxn modelId="{DDB436E4-D873-CF4A-95F4-21BB924F4479}" type="presParOf" srcId="{D1E07580-CD45-4F55-B5EA-2FD2960124A1}" destId="{C97A4A0E-0752-47D9-A4C9-D8E356E9BE70}" srcOrd="3" destOrd="0" presId="urn:microsoft.com/office/officeart/2008/layout/HorizontalMultiLevelHierarchy"/>
    <dgm:cxn modelId="{DF3CAA5B-98F5-C94E-9A8B-F4855F785AAC}" type="presParOf" srcId="{C97A4A0E-0752-47D9-A4C9-D8E356E9BE70}" destId="{5C3E5FCF-4F68-44B9-9B5F-4ACA608D73E3}" srcOrd="0" destOrd="0" presId="urn:microsoft.com/office/officeart/2008/layout/HorizontalMultiLevelHierarchy"/>
    <dgm:cxn modelId="{975CA74D-8C5D-F942-B722-C5D0599EBB3D}" type="presParOf" srcId="{C97A4A0E-0752-47D9-A4C9-D8E356E9BE70}" destId="{63C9F794-39C1-494E-9250-136CA556F693}" srcOrd="1" destOrd="0" presId="urn:microsoft.com/office/officeart/2008/layout/HorizontalMultiLevelHierarchy"/>
    <dgm:cxn modelId="{24BACD5E-37DB-0343-82C3-EC11351FD8AB}" type="presParOf" srcId="{D1E07580-CD45-4F55-B5EA-2FD2960124A1}" destId="{150BE838-430F-43C4-B36B-D4568EE4E6A4}" srcOrd="4" destOrd="0" presId="urn:microsoft.com/office/officeart/2008/layout/HorizontalMultiLevelHierarchy"/>
    <dgm:cxn modelId="{6704C984-2738-4641-AF86-526AFD26369A}" type="presParOf" srcId="{150BE838-430F-43C4-B36B-D4568EE4E6A4}" destId="{E170611B-CADD-4C82-8980-8577EB3151C0}" srcOrd="0" destOrd="0" presId="urn:microsoft.com/office/officeart/2008/layout/HorizontalMultiLevelHierarchy"/>
    <dgm:cxn modelId="{A345FAAA-3FF6-6E46-ADAD-C11CB2340D9C}" type="presParOf" srcId="{D1E07580-CD45-4F55-B5EA-2FD2960124A1}" destId="{A45880E4-77D3-4AD8-867C-A59DF6EE9A59}" srcOrd="5" destOrd="0" presId="urn:microsoft.com/office/officeart/2008/layout/HorizontalMultiLevelHierarchy"/>
    <dgm:cxn modelId="{021D4F69-FC68-7C49-9007-8C0D28EF0D81}" type="presParOf" srcId="{A45880E4-77D3-4AD8-867C-A59DF6EE9A59}" destId="{894E1FE5-1E56-4358-A590-D8A44C16F0A3}" srcOrd="0" destOrd="0" presId="urn:microsoft.com/office/officeart/2008/layout/HorizontalMultiLevelHierarchy"/>
    <dgm:cxn modelId="{7A21C81C-F3EB-5342-885F-707BDFFE6B6C}" type="presParOf" srcId="{A45880E4-77D3-4AD8-867C-A59DF6EE9A59}" destId="{7F33278A-7D79-4A1A-8DD9-B495CC9A136D}" srcOrd="1" destOrd="0" presId="urn:microsoft.com/office/officeart/2008/layout/HorizontalMultiLevelHierarchy"/>
    <dgm:cxn modelId="{B6262384-393A-1D4D-A6DE-998133471A18}" type="presParOf" srcId="{D1E07580-CD45-4F55-B5EA-2FD2960124A1}" destId="{46DE446D-FE5F-428D-9446-2E577C1DA84B}" srcOrd="6" destOrd="0" presId="urn:microsoft.com/office/officeart/2008/layout/HorizontalMultiLevelHierarchy"/>
    <dgm:cxn modelId="{E277A142-35C2-404E-8688-1F599B40DC05}" type="presParOf" srcId="{46DE446D-FE5F-428D-9446-2E577C1DA84B}" destId="{912DEA78-DDBF-4F8F-80FD-19F2C4FBAECD}" srcOrd="0" destOrd="0" presId="urn:microsoft.com/office/officeart/2008/layout/HorizontalMultiLevelHierarchy"/>
    <dgm:cxn modelId="{CCF42DA1-2E7E-664A-8DF4-FC981536FADC}" type="presParOf" srcId="{D1E07580-CD45-4F55-B5EA-2FD2960124A1}" destId="{FB9A81ED-94AE-4611-A706-CE717BA40DA3}" srcOrd="7" destOrd="0" presId="urn:microsoft.com/office/officeart/2008/layout/HorizontalMultiLevelHierarchy"/>
    <dgm:cxn modelId="{15CBFF0F-3279-F649-8F24-A58BA111ABC4}" type="presParOf" srcId="{FB9A81ED-94AE-4611-A706-CE717BA40DA3}" destId="{9F793A5B-B546-42AA-8FF2-917EBA5D2DF9}" srcOrd="0" destOrd="0" presId="urn:microsoft.com/office/officeart/2008/layout/HorizontalMultiLevelHierarchy"/>
    <dgm:cxn modelId="{9B295D3D-4392-F745-B939-7F5A385CF19D}" type="presParOf" srcId="{FB9A81ED-94AE-4611-A706-CE717BA40DA3}" destId="{A8355D48-532D-46E0-A3DF-F6AE3C505952}" srcOrd="1" destOrd="0" presId="urn:microsoft.com/office/officeart/2008/layout/HorizontalMultiLevelHierarchy"/>
    <dgm:cxn modelId="{09C8E7D7-506C-4D4E-B371-27224F470A85}" type="presParOf" srcId="{D1E07580-CD45-4F55-B5EA-2FD2960124A1}" destId="{268DF43A-91E1-4DA1-A22D-8EA8A7DA9CE9}" srcOrd="8" destOrd="0" presId="urn:microsoft.com/office/officeart/2008/layout/HorizontalMultiLevelHierarchy"/>
    <dgm:cxn modelId="{2D32F8FC-3E76-0543-A6B1-055311FC94A8}" type="presParOf" srcId="{268DF43A-91E1-4DA1-A22D-8EA8A7DA9CE9}" destId="{0D98E033-B3F8-4F88-837F-727675C4D657}" srcOrd="0" destOrd="0" presId="urn:microsoft.com/office/officeart/2008/layout/HorizontalMultiLevelHierarchy"/>
    <dgm:cxn modelId="{7373045A-8E58-3544-8F36-17E50FF99D70}" type="presParOf" srcId="{D1E07580-CD45-4F55-B5EA-2FD2960124A1}" destId="{DB5FED67-F3D4-4B72-8E98-ADD9F9F4F921}" srcOrd="9" destOrd="0" presId="urn:microsoft.com/office/officeart/2008/layout/HorizontalMultiLevelHierarchy"/>
    <dgm:cxn modelId="{C9380BE8-4220-584B-95BD-209202FC8B29}" type="presParOf" srcId="{DB5FED67-F3D4-4B72-8E98-ADD9F9F4F921}" destId="{9333ADD3-90AC-49F8-8835-5029B6D7C774}" srcOrd="0" destOrd="0" presId="urn:microsoft.com/office/officeart/2008/layout/HorizontalMultiLevelHierarchy"/>
    <dgm:cxn modelId="{F9FC1C0D-5FAD-6241-AD96-147C4043428A}" type="presParOf" srcId="{DB5FED67-F3D4-4B72-8E98-ADD9F9F4F921}" destId="{72E2F60C-B241-43A6-8620-C35898260D1F}" srcOrd="1" destOrd="0" presId="urn:microsoft.com/office/officeart/2008/layout/HorizontalMultiLevelHierarchy"/>
    <dgm:cxn modelId="{AF98E548-F6A8-C047-9F9A-1F398AE3408D}" type="presParOf" srcId="{72E2F60C-B241-43A6-8620-C35898260D1F}" destId="{CBA12DD0-739B-4A7D-BD37-39B29BDB7393}" srcOrd="0" destOrd="0" presId="urn:microsoft.com/office/officeart/2008/layout/HorizontalMultiLevelHierarchy"/>
    <dgm:cxn modelId="{343868B1-0DED-654E-9105-5817F758604F}" type="presParOf" srcId="{CBA12DD0-739B-4A7D-BD37-39B29BDB7393}" destId="{EB1914D4-DF4A-49F4-B049-A74C00B54ED8}" srcOrd="0" destOrd="0" presId="urn:microsoft.com/office/officeart/2008/layout/HorizontalMultiLevelHierarchy"/>
    <dgm:cxn modelId="{F0CC90DA-6D11-774C-9B53-86C414D5110D}" type="presParOf" srcId="{72E2F60C-B241-43A6-8620-C35898260D1F}" destId="{B2D890AD-7618-4219-B64A-1A75EBE3A283}" srcOrd="1" destOrd="0" presId="urn:microsoft.com/office/officeart/2008/layout/HorizontalMultiLevelHierarchy"/>
    <dgm:cxn modelId="{AD9CFA6A-85AC-4345-89B9-ECC8363ECB88}" type="presParOf" srcId="{B2D890AD-7618-4219-B64A-1A75EBE3A283}" destId="{CFF71C55-0C61-4462-AC7F-7231DA72E85B}" srcOrd="0" destOrd="0" presId="urn:microsoft.com/office/officeart/2008/layout/HorizontalMultiLevelHierarchy"/>
    <dgm:cxn modelId="{D0747EC9-C50E-8F41-BFF9-FAA4F4E3EC91}" type="presParOf" srcId="{B2D890AD-7618-4219-B64A-1A75EBE3A283}" destId="{834079EA-03AE-4A4A-9E9B-92D0756E5A2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7B7FD9-B086-EE4C-BC6A-5E7C9238C7BE}" type="doc">
      <dgm:prSet loTypeId="urn:microsoft.com/office/officeart/2008/layout/BubblePicture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91A7AC-983A-8F40-9E41-DCBA75B85CD0}">
      <dgm:prSet phldrT="[Texto]"/>
      <dgm:spPr/>
      <dgm:t>
        <a:bodyPr/>
        <a:lstStyle/>
        <a:p>
          <a:r>
            <a:rPr lang="es-ES" dirty="0" smtClean="0"/>
            <a:t>Perfiles</a:t>
          </a:r>
          <a:endParaRPr lang="es-ES" dirty="0"/>
        </a:p>
      </dgm:t>
    </dgm:pt>
    <dgm:pt modelId="{A12D6C1D-13AE-664D-AEB1-FDEA2777E7F4}" type="parTrans" cxnId="{DA0EA491-904D-2147-82F6-BD6CCD4EC013}">
      <dgm:prSet/>
      <dgm:spPr/>
      <dgm:t>
        <a:bodyPr/>
        <a:lstStyle/>
        <a:p>
          <a:endParaRPr lang="es-ES"/>
        </a:p>
      </dgm:t>
    </dgm:pt>
    <dgm:pt modelId="{3C898C57-84EB-1444-9D9E-B8808EAF967B}" type="sibTrans" cxnId="{DA0EA491-904D-2147-82F6-BD6CCD4EC01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s-ES"/>
        </a:p>
      </dgm:t>
    </dgm:pt>
    <dgm:pt modelId="{6B79FDDE-ECEC-0044-9FD2-1ED8C191CE25}">
      <dgm:prSet phldrT="[Texto]"/>
      <dgm:spPr/>
      <dgm:t>
        <a:bodyPr/>
        <a:lstStyle/>
        <a:p>
          <a:r>
            <a:rPr lang="es-ES" dirty="0" smtClean="0">
              <a:solidFill>
                <a:srgbClr val="2E2E2E"/>
              </a:solidFill>
            </a:rPr>
            <a:t>Indicadores </a:t>
          </a:r>
          <a:endParaRPr lang="es-ES" dirty="0">
            <a:solidFill>
              <a:srgbClr val="2E2E2E"/>
            </a:solidFill>
          </a:endParaRPr>
        </a:p>
      </dgm:t>
    </dgm:pt>
    <dgm:pt modelId="{1C93A4AE-BA70-7742-BB99-1937726B8A11}" type="parTrans" cxnId="{AD25747F-AF0B-7848-B901-28CE47FE4F62}">
      <dgm:prSet/>
      <dgm:spPr/>
      <dgm:t>
        <a:bodyPr/>
        <a:lstStyle/>
        <a:p>
          <a:endParaRPr lang="es-ES"/>
        </a:p>
      </dgm:t>
    </dgm:pt>
    <dgm:pt modelId="{FA69DD62-2D23-C248-A036-F22AA7A06D6F}" type="sibTrans" cxnId="{AD25747F-AF0B-7848-B901-28CE47FE4F62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es-ES"/>
        </a:p>
      </dgm:t>
    </dgm:pt>
    <dgm:pt modelId="{7694087D-AFCA-3245-8F9F-BA38CEF3DD74}">
      <dgm:prSet phldrT="[Texto]"/>
      <dgm:spPr/>
      <dgm:t>
        <a:bodyPr/>
        <a:lstStyle/>
        <a:p>
          <a:r>
            <a:rPr lang="es-ES" dirty="0" smtClean="0"/>
            <a:t>Parámetros </a:t>
          </a:r>
          <a:endParaRPr lang="es-ES" dirty="0"/>
        </a:p>
      </dgm:t>
    </dgm:pt>
    <dgm:pt modelId="{309B0B6C-4278-5448-B17F-6704B62FA26E}" type="parTrans" cxnId="{853031C9-530B-5D47-9071-080F9E6BE42C}">
      <dgm:prSet/>
      <dgm:spPr/>
      <dgm:t>
        <a:bodyPr/>
        <a:lstStyle/>
        <a:p>
          <a:endParaRPr lang="es-ES"/>
        </a:p>
      </dgm:t>
    </dgm:pt>
    <dgm:pt modelId="{395AD3BE-C9B8-F24B-803D-0091C252FCA3}" type="sibTrans" cxnId="{853031C9-530B-5D47-9071-080F9E6BE42C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es-ES"/>
        </a:p>
      </dgm:t>
    </dgm:pt>
    <dgm:pt modelId="{DBAB0E11-65AF-BC4D-AA27-CFB6A380A2E0}" type="pres">
      <dgm:prSet presAssocID="{857B7FD9-B086-EE4C-BC6A-5E7C9238C7BE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es-ES"/>
        </a:p>
      </dgm:t>
    </dgm:pt>
    <dgm:pt modelId="{B08DF085-082F-A144-AFCD-ABD3F2C8F7BC}" type="pres">
      <dgm:prSet presAssocID="{A091A7AC-983A-8F40-9E41-DCBA75B85CD0}" presName="parent_text_1" presStyleLbl="revTx" presStyleIdx="0" presStyleCnt="3" custScaleX="58410" custLinFactNeighborX="-4041" custLinFactNeighborY="-793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97FBD9-0E97-5C44-8544-3DF987D46655}" type="pres">
      <dgm:prSet presAssocID="{A091A7AC-983A-8F40-9E41-DCBA75B85CD0}" presName="image_accent_1" presStyleCnt="0"/>
      <dgm:spPr/>
    </dgm:pt>
    <dgm:pt modelId="{99A54D9F-662E-9448-BCB6-4C15B358F469}" type="pres">
      <dgm:prSet presAssocID="{A091A7AC-983A-8F40-9E41-DCBA75B85CD0}" presName="imageAccentRepeatNode" presStyleLbl="alignNode1" presStyleIdx="0" presStyleCnt="6" custScaleX="100082" custLinFactNeighborX="-69350" custLinFactNeighborY="-1905"/>
      <dgm:spPr/>
    </dgm:pt>
    <dgm:pt modelId="{823DF838-7E2B-B14A-A419-0A8B66A32ACC}" type="pres">
      <dgm:prSet presAssocID="{A091A7AC-983A-8F40-9E41-DCBA75B85CD0}" presName="accent_1" presStyleLbl="alignNode1" presStyleIdx="1" presStyleCnt="6" custLinFactX="-100000" custLinFactNeighborX="-166321" custLinFactNeighborY="-79953"/>
      <dgm:spPr/>
    </dgm:pt>
    <dgm:pt modelId="{099CA890-262B-7546-BE9F-ED78347D7000}" type="pres">
      <dgm:prSet presAssocID="{3C898C57-84EB-1444-9D9E-B8808EAF967B}" presName="image_1" presStyleCnt="0"/>
      <dgm:spPr/>
    </dgm:pt>
    <dgm:pt modelId="{4C4F959A-D987-0445-9262-9FEE0F5E9A90}" type="pres">
      <dgm:prSet presAssocID="{3C898C57-84EB-1444-9D9E-B8808EAF967B}" presName="imageRepeatNode" presStyleLbl="fgImgPlace1" presStyleIdx="0" presStyleCnt="3" custScaleX="150225" custScaleY="119217" custLinFactNeighborX="-57289" custLinFactNeighborY="-2971"/>
      <dgm:spPr/>
      <dgm:t>
        <a:bodyPr/>
        <a:lstStyle/>
        <a:p>
          <a:endParaRPr lang="es-ES"/>
        </a:p>
      </dgm:t>
    </dgm:pt>
    <dgm:pt modelId="{5F44BBF5-0092-4541-A362-9E8AF84547C1}" type="pres">
      <dgm:prSet presAssocID="{6B79FDDE-ECEC-0044-9FD2-1ED8C191CE25}" presName="parent_text_2" presStyleLbl="revTx" presStyleIdx="1" presStyleCnt="3" custScaleX="70542" custLinFactNeighborX="11250" custLinFactNeighborY="830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1F4F77-FBD1-C64D-B44C-5D4A69280E50}" type="pres">
      <dgm:prSet presAssocID="{6B79FDDE-ECEC-0044-9FD2-1ED8C191CE25}" presName="image_accent_2" presStyleCnt="0"/>
      <dgm:spPr/>
    </dgm:pt>
    <dgm:pt modelId="{022071B8-C8D9-884C-A00E-61396B493E26}" type="pres">
      <dgm:prSet presAssocID="{6B79FDDE-ECEC-0044-9FD2-1ED8C191CE25}" presName="imageAccentRepeatNode" presStyleLbl="alignNode1" presStyleIdx="2" presStyleCnt="6"/>
      <dgm:spPr/>
    </dgm:pt>
    <dgm:pt modelId="{29A98C5D-CF2A-374D-BAB8-8DCBFEA85038}" type="pres">
      <dgm:prSet presAssocID="{FA69DD62-2D23-C248-A036-F22AA7A06D6F}" presName="image_2" presStyleCnt="0"/>
      <dgm:spPr/>
    </dgm:pt>
    <dgm:pt modelId="{5CDCE883-434F-E84C-B969-5D98B8569CA1}" type="pres">
      <dgm:prSet presAssocID="{FA69DD62-2D23-C248-A036-F22AA7A06D6F}" presName="imageRepeatNode" presStyleLbl="fgImgPlace1" presStyleIdx="1" presStyleCnt="3" custScaleX="248906" custScaleY="247443" custLinFactNeighborX="48077" custLinFactNeighborY="52566"/>
      <dgm:spPr/>
      <dgm:t>
        <a:bodyPr/>
        <a:lstStyle/>
        <a:p>
          <a:endParaRPr lang="es-ES"/>
        </a:p>
      </dgm:t>
    </dgm:pt>
    <dgm:pt modelId="{02CA6077-C2DB-1F4E-8A48-49DDA5FAFD74}" type="pres">
      <dgm:prSet presAssocID="{7694087D-AFCA-3245-8F9F-BA38CEF3DD74}" presName="image_accent_3" presStyleCnt="0"/>
      <dgm:spPr/>
    </dgm:pt>
    <dgm:pt modelId="{9F7C085A-F417-9347-BD4A-DC72C1C23278}" type="pres">
      <dgm:prSet presAssocID="{7694087D-AFCA-3245-8F9F-BA38CEF3DD74}" presName="imageAccentRepeatNode" presStyleLbl="alignNode1" presStyleIdx="3" presStyleCnt="6" custLinFactNeighborX="22509" custLinFactNeighborY="-24646"/>
      <dgm:spPr/>
    </dgm:pt>
    <dgm:pt modelId="{E02FE40B-87C5-4843-BA07-1963BEA77B21}" type="pres">
      <dgm:prSet presAssocID="{7694087D-AFCA-3245-8F9F-BA38CEF3DD74}" presName="parent_text_3" presStyleLbl="revTx" presStyleIdx="2" presStyleCnt="3" custScaleX="82169" custLinFactNeighborX="2262" custLinFactNeighborY="-954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18A2AB-40D0-F146-BB3D-B1403755A1EA}" type="pres">
      <dgm:prSet presAssocID="{7694087D-AFCA-3245-8F9F-BA38CEF3DD74}" presName="accent_2" presStyleLbl="alignNode1" presStyleIdx="4" presStyleCnt="6"/>
      <dgm:spPr/>
    </dgm:pt>
    <dgm:pt modelId="{DFEDDD2F-8E2E-7F46-9CD9-31F8C0B6901C}" type="pres">
      <dgm:prSet presAssocID="{7694087D-AFCA-3245-8F9F-BA38CEF3DD74}" presName="accent_3" presStyleLbl="alignNode1" presStyleIdx="5" presStyleCnt="6"/>
      <dgm:spPr/>
    </dgm:pt>
    <dgm:pt modelId="{A77B3087-6301-584E-874B-154B89D86DE2}" type="pres">
      <dgm:prSet presAssocID="{395AD3BE-C9B8-F24B-803D-0091C252FCA3}" presName="image_3" presStyleCnt="0"/>
      <dgm:spPr/>
    </dgm:pt>
    <dgm:pt modelId="{7305FA4B-49D8-1743-86E4-B9A88F9C308A}" type="pres">
      <dgm:prSet presAssocID="{395AD3BE-C9B8-F24B-803D-0091C252FCA3}" presName="imageRepeatNode" presStyleLbl="fgImgPlace1" presStyleIdx="2" presStyleCnt="3" custScaleX="208254" custScaleY="184816" custLinFactNeighborX="-23277" custLinFactNeighborY="-59597"/>
      <dgm:spPr/>
      <dgm:t>
        <a:bodyPr/>
        <a:lstStyle/>
        <a:p>
          <a:endParaRPr lang="es-ES"/>
        </a:p>
      </dgm:t>
    </dgm:pt>
  </dgm:ptLst>
  <dgm:cxnLst>
    <dgm:cxn modelId="{3F43DD2B-1A23-9B41-B24A-59AA078E8343}" type="presOf" srcId="{857B7FD9-B086-EE4C-BC6A-5E7C9238C7BE}" destId="{DBAB0E11-65AF-BC4D-AA27-CFB6A380A2E0}" srcOrd="0" destOrd="0" presId="urn:microsoft.com/office/officeart/2008/layout/BubblePictureList"/>
    <dgm:cxn modelId="{54AD597C-346E-294E-8FA4-E78AE2812283}" type="presOf" srcId="{A091A7AC-983A-8F40-9E41-DCBA75B85CD0}" destId="{B08DF085-082F-A144-AFCD-ABD3F2C8F7BC}" srcOrd="0" destOrd="0" presId="urn:microsoft.com/office/officeart/2008/layout/BubblePictureList"/>
    <dgm:cxn modelId="{53ECE253-DDD7-9C4A-A437-A3CD23CFE8B3}" type="presOf" srcId="{3C898C57-84EB-1444-9D9E-B8808EAF967B}" destId="{4C4F959A-D987-0445-9262-9FEE0F5E9A90}" srcOrd="0" destOrd="0" presId="urn:microsoft.com/office/officeart/2008/layout/BubblePictureList"/>
    <dgm:cxn modelId="{D2BBFA16-C560-1741-A736-DE7534E43CB2}" type="presOf" srcId="{6B79FDDE-ECEC-0044-9FD2-1ED8C191CE25}" destId="{5F44BBF5-0092-4541-A362-9E8AF84547C1}" srcOrd="0" destOrd="0" presId="urn:microsoft.com/office/officeart/2008/layout/BubblePictureList"/>
    <dgm:cxn modelId="{6D547360-BE44-4345-BD33-5F682244738E}" type="presOf" srcId="{FA69DD62-2D23-C248-A036-F22AA7A06D6F}" destId="{5CDCE883-434F-E84C-B969-5D98B8569CA1}" srcOrd="0" destOrd="0" presId="urn:microsoft.com/office/officeart/2008/layout/BubblePictureList"/>
    <dgm:cxn modelId="{853031C9-530B-5D47-9071-080F9E6BE42C}" srcId="{857B7FD9-B086-EE4C-BC6A-5E7C9238C7BE}" destId="{7694087D-AFCA-3245-8F9F-BA38CEF3DD74}" srcOrd="2" destOrd="0" parTransId="{309B0B6C-4278-5448-B17F-6704B62FA26E}" sibTransId="{395AD3BE-C9B8-F24B-803D-0091C252FCA3}"/>
    <dgm:cxn modelId="{AD25747F-AF0B-7848-B901-28CE47FE4F62}" srcId="{857B7FD9-B086-EE4C-BC6A-5E7C9238C7BE}" destId="{6B79FDDE-ECEC-0044-9FD2-1ED8C191CE25}" srcOrd="1" destOrd="0" parTransId="{1C93A4AE-BA70-7742-BB99-1937726B8A11}" sibTransId="{FA69DD62-2D23-C248-A036-F22AA7A06D6F}"/>
    <dgm:cxn modelId="{FF59FE7A-6D77-3F43-B9F4-E09A95B34626}" type="presOf" srcId="{7694087D-AFCA-3245-8F9F-BA38CEF3DD74}" destId="{E02FE40B-87C5-4843-BA07-1963BEA77B21}" srcOrd="0" destOrd="0" presId="urn:microsoft.com/office/officeart/2008/layout/BubblePictureList"/>
    <dgm:cxn modelId="{DA0EA491-904D-2147-82F6-BD6CCD4EC013}" srcId="{857B7FD9-B086-EE4C-BC6A-5E7C9238C7BE}" destId="{A091A7AC-983A-8F40-9E41-DCBA75B85CD0}" srcOrd="0" destOrd="0" parTransId="{A12D6C1D-13AE-664D-AEB1-FDEA2777E7F4}" sibTransId="{3C898C57-84EB-1444-9D9E-B8808EAF967B}"/>
    <dgm:cxn modelId="{68341D95-C6BE-5E44-BED9-252B50AFFC1A}" type="presOf" srcId="{395AD3BE-C9B8-F24B-803D-0091C252FCA3}" destId="{7305FA4B-49D8-1743-86E4-B9A88F9C308A}" srcOrd="0" destOrd="0" presId="urn:microsoft.com/office/officeart/2008/layout/BubblePictureList"/>
    <dgm:cxn modelId="{19F0F299-4D7E-2248-AB96-84135F5A8759}" type="presParOf" srcId="{DBAB0E11-65AF-BC4D-AA27-CFB6A380A2E0}" destId="{B08DF085-082F-A144-AFCD-ABD3F2C8F7BC}" srcOrd="0" destOrd="0" presId="urn:microsoft.com/office/officeart/2008/layout/BubblePictureList"/>
    <dgm:cxn modelId="{1209E5DD-88E3-C842-91BC-64F8DCFC2E3C}" type="presParOf" srcId="{DBAB0E11-65AF-BC4D-AA27-CFB6A380A2E0}" destId="{0D97FBD9-0E97-5C44-8544-3DF987D46655}" srcOrd="1" destOrd="0" presId="urn:microsoft.com/office/officeart/2008/layout/BubblePictureList"/>
    <dgm:cxn modelId="{419C6F70-B4BF-EC46-868D-C91ED49122BC}" type="presParOf" srcId="{0D97FBD9-0E97-5C44-8544-3DF987D46655}" destId="{99A54D9F-662E-9448-BCB6-4C15B358F469}" srcOrd="0" destOrd="0" presId="urn:microsoft.com/office/officeart/2008/layout/BubblePictureList"/>
    <dgm:cxn modelId="{9D63D6D7-CA48-7D47-8B0E-201E7CC7C7C5}" type="presParOf" srcId="{DBAB0E11-65AF-BC4D-AA27-CFB6A380A2E0}" destId="{823DF838-7E2B-B14A-A419-0A8B66A32ACC}" srcOrd="2" destOrd="0" presId="urn:microsoft.com/office/officeart/2008/layout/BubblePictureList"/>
    <dgm:cxn modelId="{D5C92D4B-F56F-1847-A638-2BAADF516A72}" type="presParOf" srcId="{DBAB0E11-65AF-BC4D-AA27-CFB6A380A2E0}" destId="{099CA890-262B-7546-BE9F-ED78347D7000}" srcOrd="3" destOrd="0" presId="urn:microsoft.com/office/officeart/2008/layout/BubblePictureList"/>
    <dgm:cxn modelId="{8A798678-C414-D548-BB59-D1F164243A20}" type="presParOf" srcId="{099CA890-262B-7546-BE9F-ED78347D7000}" destId="{4C4F959A-D987-0445-9262-9FEE0F5E9A90}" srcOrd="0" destOrd="0" presId="urn:microsoft.com/office/officeart/2008/layout/BubblePictureList"/>
    <dgm:cxn modelId="{07C99D95-FC12-D14E-886F-522F7DF62E21}" type="presParOf" srcId="{DBAB0E11-65AF-BC4D-AA27-CFB6A380A2E0}" destId="{5F44BBF5-0092-4541-A362-9E8AF84547C1}" srcOrd="4" destOrd="0" presId="urn:microsoft.com/office/officeart/2008/layout/BubblePictureList"/>
    <dgm:cxn modelId="{986864AD-5104-884A-B907-FF10158907B8}" type="presParOf" srcId="{DBAB0E11-65AF-BC4D-AA27-CFB6A380A2E0}" destId="{351F4F77-FBD1-C64D-B44C-5D4A69280E50}" srcOrd="5" destOrd="0" presId="urn:microsoft.com/office/officeart/2008/layout/BubblePictureList"/>
    <dgm:cxn modelId="{E60E6E53-DC20-9A43-9ECF-16A6369A64E3}" type="presParOf" srcId="{351F4F77-FBD1-C64D-B44C-5D4A69280E50}" destId="{022071B8-C8D9-884C-A00E-61396B493E26}" srcOrd="0" destOrd="0" presId="urn:microsoft.com/office/officeart/2008/layout/BubblePictureList"/>
    <dgm:cxn modelId="{748AD5C4-52CF-6241-BF02-99A7A9F89EE0}" type="presParOf" srcId="{DBAB0E11-65AF-BC4D-AA27-CFB6A380A2E0}" destId="{29A98C5D-CF2A-374D-BAB8-8DCBFEA85038}" srcOrd="6" destOrd="0" presId="urn:microsoft.com/office/officeart/2008/layout/BubblePictureList"/>
    <dgm:cxn modelId="{8E05AFE0-17F2-E147-AF3D-1C669523CDF1}" type="presParOf" srcId="{29A98C5D-CF2A-374D-BAB8-8DCBFEA85038}" destId="{5CDCE883-434F-E84C-B969-5D98B8569CA1}" srcOrd="0" destOrd="0" presId="urn:microsoft.com/office/officeart/2008/layout/BubblePictureList"/>
    <dgm:cxn modelId="{023D8EFA-70EA-6B42-B167-1A61C1AE413F}" type="presParOf" srcId="{DBAB0E11-65AF-BC4D-AA27-CFB6A380A2E0}" destId="{02CA6077-C2DB-1F4E-8A48-49DDA5FAFD74}" srcOrd="7" destOrd="0" presId="urn:microsoft.com/office/officeart/2008/layout/BubblePictureList"/>
    <dgm:cxn modelId="{EA8B16A5-C064-2144-8238-A6E984F2C3D3}" type="presParOf" srcId="{02CA6077-C2DB-1F4E-8A48-49DDA5FAFD74}" destId="{9F7C085A-F417-9347-BD4A-DC72C1C23278}" srcOrd="0" destOrd="0" presId="urn:microsoft.com/office/officeart/2008/layout/BubblePictureList"/>
    <dgm:cxn modelId="{16F8E4E8-866F-DC43-A41E-A8B4EE911B93}" type="presParOf" srcId="{DBAB0E11-65AF-BC4D-AA27-CFB6A380A2E0}" destId="{E02FE40B-87C5-4843-BA07-1963BEA77B21}" srcOrd="8" destOrd="0" presId="urn:microsoft.com/office/officeart/2008/layout/BubblePictureList"/>
    <dgm:cxn modelId="{90F76C41-FDA7-1C44-B147-8C8943FE65D0}" type="presParOf" srcId="{DBAB0E11-65AF-BC4D-AA27-CFB6A380A2E0}" destId="{7C18A2AB-40D0-F146-BB3D-B1403755A1EA}" srcOrd="9" destOrd="0" presId="urn:microsoft.com/office/officeart/2008/layout/BubblePictureList"/>
    <dgm:cxn modelId="{6265B7D3-EBCA-0741-AC24-D81778B2F2A8}" type="presParOf" srcId="{DBAB0E11-65AF-BC4D-AA27-CFB6A380A2E0}" destId="{DFEDDD2F-8E2E-7F46-9CD9-31F8C0B6901C}" srcOrd="10" destOrd="0" presId="urn:microsoft.com/office/officeart/2008/layout/BubblePictureList"/>
    <dgm:cxn modelId="{71B83997-3F27-0E47-9194-8DCF154FBC61}" type="presParOf" srcId="{DBAB0E11-65AF-BC4D-AA27-CFB6A380A2E0}" destId="{A77B3087-6301-584E-874B-154B89D86DE2}" srcOrd="11" destOrd="0" presId="urn:microsoft.com/office/officeart/2008/layout/BubblePictureList"/>
    <dgm:cxn modelId="{9A324CBE-0F38-9E46-AE0C-28B8A01D0157}" type="presParOf" srcId="{A77B3087-6301-584E-874B-154B89D86DE2}" destId="{7305FA4B-49D8-1743-86E4-B9A88F9C308A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E0C314-D498-4EF8-BEF7-053A99F7F8E3}" type="doc">
      <dgm:prSet loTypeId="urn:microsoft.com/office/officeart/2005/8/layout/cycle3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E9402B68-8D71-4A0E-B244-5815C98CD1C4}">
      <dgm:prSet phldrT="[Texto]"/>
      <dgm:spPr/>
      <dgm:t>
        <a:bodyPr/>
        <a:lstStyle/>
        <a:p>
          <a:r>
            <a:rPr lang="es-MX" b="1" smtClean="0">
              <a:solidFill>
                <a:srgbClr val="000000"/>
              </a:solidFill>
            </a:rPr>
            <a:t>obtención de información </a:t>
          </a:r>
          <a:endParaRPr lang="es-MX" b="1" dirty="0">
            <a:solidFill>
              <a:srgbClr val="000000"/>
            </a:solidFill>
          </a:endParaRPr>
        </a:p>
      </dgm:t>
    </dgm:pt>
    <dgm:pt modelId="{0D1C4077-C9EC-4EA1-BE24-FA63DC402063}" type="parTrans" cxnId="{B039DFCC-3F50-45B3-8B91-88892FF8A344}">
      <dgm:prSet/>
      <dgm:spPr/>
      <dgm:t>
        <a:bodyPr/>
        <a:lstStyle/>
        <a:p>
          <a:endParaRPr lang="es-MX">
            <a:solidFill>
              <a:srgbClr val="000000"/>
            </a:solidFill>
          </a:endParaRPr>
        </a:p>
      </dgm:t>
    </dgm:pt>
    <dgm:pt modelId="{A991E581-F4A6-4D1A-B732-B08C2531FE5D}" type="sibTrans" cxnId="{B039DFCC-3F50-45B3-8B91-88892FF8A344}">
      <dgm:prSet/>
      <dgm:spPr/>
      <dgm:t>
        <a:bodyPr/>
        <a:lstStyle/>
        <a:p>
          <a:endParaRPr lang="es-MX">
            <a:solidFill>
              <a:srgbClr val="000000"/>
            </a:solidFill>
          </a:endParaRPr>
        </a:p>
      </dgm:t>
    </dgm:pt>
    <dgm:pt modelId="{EFD3CC3C-1985-4D8E-B47D-8AE76542424B}">
      <dgm:prSet phldrT="[Texto]"/>
      <dgm:spPr/>
      <dgm:t>
        <a:bodyPr/>
        <a:lstStyle/>
        <a:p>
          <a:r>
            <a:rPr lang="es-MX" b="1" dirty="0" smtClean="0">
              <a:solidFill>
                <a:srgbClr val="000000"/>
              </a:solidFill>
            </a:rPr>
            <a:t>procesamiento de la misma</a:t>
          </a:r>
          <a:endParaRPr lang="es-MX" b="1" dirty="0">
            <a:solidFill>
              <a:srgbClr val="000000"/>
            </a:solidFill>
          </a:endParaRPr>
        </a:p>
      </dgm:t>
    </dgm:pt>
    <dgm:pt modelId="{F7AA571B-1E84-4F61-AF52-B4271756B239}" type="parTrans" cxnId="{7FC16F66-6354-4620-BA60-A5A1E843D413}">
      <dgm:prSet/>
      <dgm:spPr/>
      <dgm:t>
        <a:bodyPr/>
        <a:lstStyle/>
        <a:p>
          <a:endParaRPr lang="es-MX">
            <a:solidFill>
              <a:srgbClr val="000000"/>
            </a:solidFill>
          </a:endParaRPr>
        </a:p>
      </dgm:t>
    </dgm:pt>
    <dgm:pt modelId="{73B5AD14-25EA-4768-91DF-F744C2B0D969}" type="sibTrans" cxnId="{7FC16F66-6354-4620-BA60-A5A1E843D413}">
      <dgm:prSet/>
      <dgm:spPr/>
      <dgm:t>
        <a:bodyPr/>
        <a:lstStyle/>
        <a:p>
          <a:endParaRPr lang="es-MX">
            <a:solidFill>
              <a:srgbClr val="000000"/>
            </a:solidFill>
          </a:endParaRPr>
        </a:p>
      </dgm:t>
    </dgm:pt>
    <dgm:pt modelId="{C9961988-BEE1-44EA-8756-6BB2EAC21C2F}">
      <dgm:prSet phldrT="[Texto]"/>
      <dgm:spPr/>
      <dgm:t>
        <a:bodyPr/>
        <a:lstStyle/>
        <a:p>
          <a:r>
            <a:rPr lang="es-MX" b="1" smtClean="0">
              <a:solidFill>
                <a:srgbClr val="000000"/>
              </a:solidFill>
            </a:rPr>
            <a:t>emisión de juicios </a:t>
          </a:r>
          <a:endParaRPr lang="es-MX" b="1" dirty="0">
            <a:solidFill>
              <a:srgbClr val="000000"/>
            </a:solidFill>
          </a:endParaRPr>
        </a:p>
      </dgm:t>
    </dgm:pt>
    <dgm:pt modelId="{A8FDA2E3-47D6-4464-B608-D78D0AD0A207}" type="parTrans" cxnId="{3CF8034D-B618-4D5A-A32B-C4CD39B979D3}">
      <dgm:prSet/>
      <dgm:spPr/>
      <dgm:t>
        <a:bodyPr/>
        <a:lstStyle/>
        <a:p>
          <a:endParaRPr lang="es-MX">
            <a:solidFill>
              <a:srgbClr val="000000"/>
            </a:solidFill>
          </a:endParaRPr>
        </a:p>
      </dgm:t>
    </dgm:pt>
    <dgm:pt modelId="{43C2B597-6F05-487E-B8AA-6DD8795C919E}" type="sibTrans" cxnId="{3CF8034D-B618-4D5A-A32B-C4CD39B979D3}">
      <dgm:prSet/>
      <dgm:spPr/>
      <dgm:t>
        <a:bodyPr/>
        <a:lstStyle/>
        <a:p>
          <a:endParaRPr lang="es-MX">
            <a:solidFill>
              <a:srgbClr val="000000"/>
            </a:solidFill>
          </a:endParaRPr>
        </a:p>
      </dgm:t>
    </dgm:pt>
    <dgm:pt modelId="{B7867E15-3F92-4E19-ADB0-C7CABA23284A}">
      <dgm:prSet phldrT="[Texto]"/>
      <dgm:spPr/>
      <dgm:t>
        <a:bodyPr/>
        <a:lstStyle/>
        <a:p>
          <a:r>
            <a:rPr lang="es-MX" b="1" dirty="0" smtClean="0">
              <a:solidFill>
                <a:srgbClr val="000000"/>
              </a:solidFill>
            </a:rPr>
            <a:t>toma de decisiones</a:t>
          </a:r>
          <a:endParaRPr lang="es-MX" b="1" dirty="0">
            <a:solidFill>
              <a:srgbClr val="000000"/>
            </a:solidFill>
          </a:endParaRPr>
        </a:p>
      </dgm:t>
    </dgm:pt>
    <dgm:pt modelId="{5176D93B-7973-4036-BBB0-28C7E662A52A}" type="parTrans" cxnId="{3E8E4E6F-B33C-4F2A-877A-32F764A10727}">
      <dgm:prSet/>
      <dgm:spPr/>
      <dgm:t>
        <a:bodyPr/>
        <a:lstStyle/>
        <a:p>
          <a:endParaRPr lang="es-MX">
            <a:solidFill>
              <a:srgbClr val="000000"/>
            </a:solidFill>
          </a:endParaRPr>
        </a:p>
      </dgm:t>
    </dgm:pt>
    <dgm:pt modelId="{FDB238B1-57F6-4E57-AFE2-5F1C8660BDE0}" type="sibTrans" cxnId="{3E8E4E6F-B33C-4F2A-877A-32F764A10727}">
      <dgm:prSet/>
      <dgm:spPr/>
      <dgm:t>
        <a:bodyPr/>
        <a:lstStyle/>
        <a:p>
          <a:endParaRPr lang="es-MX">
            <a:solidFill>
              <a:srgbClr val="000000"/>
            </a:solidFill>
          </a:endParaRPr>
        </a:p>
      </dgm:t>
    </dgm:pt>
    <dgm:pt modelId="{683A7EB6-6EF7-462B-915E-3843B9EC05D9}">
      <dgm:prSet phldrT="[Texto]"/>
      <dgm:spPr/>
      <dgm:t>
        <a:bodyPr/>
        <a:lstStyle/>
        <a:p>
          <a:r>
            <a:rPr lang="es-MX" b="1" smtClean="0">
              <a:solidFill>
                <a:srgbClr val="000000"/>
              </a:solidFill>
            </a:rPr>
            <a:t>ejecución de las decisiones de mejora</a:t>
          </a:r>
          <a:endParaRPr lang="es-MX" b="1" dirty="0">
            <a:solidFill>
              <a:srgbClr val="000000"/>
            </a:solidFill>
          </a:endParaRPr>
        </a:p>
      </dgm:t>
    </dgm:pt>
    <dgm:pt modelId="{9FED2C1D-6797-40ED-A54C-C3C56484AFFA}" type="parTrans" cxnId="{7C1F266B-B55F-459E-9EB2-E654A49BAB99}">
      <dgm:prSet/>
      <dgm:spPr/>
      <dgm:t>
        <a:bodyPr/>
        <a:lstStyle/>
        <a:p>
          <a:endParaRPr lang="es-MX">
            <a:solidFill>
              <a:srgbClr val="000000"/>
            </a:solidFill>
          </a:endParaRPr>
        </a:p>
      </dgm:t>
    </dgm:pt>
    <dgm:pt modelId="{3761CD0F-0953-4A25-8A44-6626353D4BB5}" type="sibTrans" cxnId="{7C1F266B-B55F-459E-9EB2-E654A49BAB99}">
      <dgm:prSet/>
      <dgm:spPr/>
      <dgm:t>
        <a:bodyPr/>
        <a:lstStyle/>
        <a:p>
          <a:endParaRPr lang="es-MX">
            <a:solidFill>
              <a:srgbClr val="000000"/>
            </a:solidFill>
          </a:endParaRPr>
        </a:p>
      </dgm:t>
    </dgm:pt>
    <dgm:pt modelId="{E9D24BA2-5512-4B37-9AE5-7714EE61B119}" type="pres">
      <dgm:prSet presAssocID="{F7E0C314-D498-4EF8-BEF7-053A99F7F8E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79CCEB7-90AA-425F-856F-DFC5EDEF95C2}" type="pres">
      <dgm:prSet presAssocID="{F7E0C314-D498-4EF8-BEF7-053A99F7F8E3}" presName="cycle" presStyleCnt="0"/>
      <dgm:spPr/>
      <dgm:t>
        <a:bodyPr/>
        <a:lstStyle/>
        <a:p>
          <a:endParaRPr lang="es-MX"/>
        </a:p>
      </dgm:t>
    </dgm:pt>
    <dgm:pt modelId="{42B341E4-9209-4376-97C6-CB9F19A251AB}" type="pres">
      <dgm:prSet presAssocID="{E9402B68-8D71-4A0E-B244-5815C98CD1C4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68D47F5-7282-4B38-88FE-F32D756A79D8}" type="pres">
      <dgm:prSet presAssocID="{A991E581-F4A6-4D1A-B732-B08C2531FE5D}" presName="sibTransFirstNode" presStyleLbl="bgShp" presStyleIdx="0" presStyleCnt="1" custLinFactNeighborX="-3300" custLinFactNeighborY="840"/>
      <dgm:spPr/>
      <dgm:t>
        <a:bodyPr/>
        <a:lstStyle/>
        <a:p>
          <a:endParaRPr lang="es-MX"/>
        </a:p>
      </dgm:t>
    </dgm:pt>
    <dgm:pt modelId="{8B0DCFB9-2282-4480-968B-1559A277AEC8}" type="pres">
      <dgm:prSet presAssocID="{EFD3CC3C-1985-4D8E-B47D-8AE76542424B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1959D33-6295-4342-ABF3-BCA42D19F5B7}" type="pres">
      <dgm:prSet presAssocID="{C9961988-BEE1-44EA-8756-6BB2EAC21C2F}" presName="nodeFollowingNodes" presStyleLbl="node1" presStyleIdx="2" presStyleCnt="5" custRadScaleRad="107325" custRadScaleInc="-2731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055DC84-225F-4D14-AA97-8606F816CC3D}" type="pres">
      <dgm:prSet presAssocID="{B7867E15-3F92-4E19-ADB0-C7CABA23284A}" presName="nodeFollowingNodes" presStyleLbl="node1" presStyleIdx="3" presStyleCnt="5" custRadScaleRad="86552" custRadScaleInc="1891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5E65ECD-20A8-4B50-9FDB-B708CDF167F2}" type="pres">
      <dgm:prSet presAssocID="{683A7EB6-6EF7-462B-915E-3843B9EC05D9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026CA22-A934-D645-A77D-BEACF17A5CFE}" type="presOf" srcId="{A991E581-F4A6-4D1A-B732-B08C2531FE5D}" destId="{468D47F5-7282-4B38-88FE-F32D756A79D8}" srcOrd="0" destOrd="0" presId="urn:microsoft.com/office/officeart/2005/8/layout/cycle3"/>
    <dgm:cxn modelId="{0B06CA82-9C62-1142-8885-718C6E8B1757}" type="presOf" srcId="{683A7EB6-6EF7-462B-915E-3843B9EC05D9}" destId="{A5E65ECD-20A8-4B50-9FDB-B708CDF167F2}" srcOrd="0" destOrd="0" presId="urn:microsoft.com/office/officeart/2005/8/layout/cycle3"/>
    <dgm:cxn modelId="{418CFC29-36D7-9D4B-AE3B-30C82A93033C}" type="presOf" srcId="{E9402B68-8D71-4A0E-B244-5815C98CD1C4}" destId="{42B341E4-9209-4376-97C6-CB9F19A251AB}" srcOrd="0" destOrd="0" presId="urn:microsoft.com/office/officeart/2005/8/layout/cycle3"/>
    <dgm:cxn modelId="{7FC16F66-6354-4620-BA60-A5A1E843D413}" srcId="{F7E0C314-D498-4EF8-BEF7-053A99F7F8E3}" destId="{EFD3CC3C-1985-4D8E-B47D-8AE76542424B}" srcOrd="1" destOrd="0" parTransId="{F7AA571B-1E84-4F61-AF52-B4271756B239}" sibTransId="{73B5AD14-25EA-4768-91DF-F744C2B0D969}"/>
    <dgm:cxn modelId="{7C1F266B-B55F-459E-9EB2-E654A49BAB99}" srcId="{F7E0C314-D498-4EF8-BEF7-053A99F7F8E3}" destId="{683A7EB6-6EF7-462B-915E-3843B9EC05D9}" srcOrd="4" destOrd="0" parTransId="{9FED2C1D-6797-40ED-A54C-C3C56484AFFA}" sibTransId="{3761CD0F-0953-4A25-8A44-6626353D4BB5}"/>
    <dgm:cxn modelId="{3CF8034D-B618-4D5A-A32B-C4CD39B979D3}" srcId="{F7E0C314-D498-4EF8-BEF7-053A99F7F8E3}" destId="{C9961988-BEE1-44EA-8756-6BB2EAC21C2F}" srcOrd="2" destOrd="0" parTransId="{A8FDA2E3-47D6-4464-B608-D78D0AD0A207}" sibTransId="{43C2B597-6F05-487E-B8AA-6DD8795C919E}"/>
    <dgm:cxn modelId="{40B7836F-DB21-6A48-AD45-EEE249B3DADB}" type="presOf" srcId="{EFD3CC3C-1985-4D8E-B47D-8AE76542424B}" destId="{8B0DCFB9-2282-4480-968B-1559A277AEC8}" srcOrd="0" destOrd="0" presId="urn:microsoft.com/office/officeart/2005/8/layout/cycle3"/>
    <dgm:cxn modelId="{3E8E4E6F-B33C-4F2A-877A-32F764A10727}" srcId="{F7E0C314-D498-4EF8-BEF7-053A99F7F8E3}" destId="{B7867E15-3F92-4E19-ADB0-C7CABA23284A}" srcOrd="3" destOrd="0" parTransId="{5176D93B-7973-4036-BBB0-28C7E662A52A}" sibTransId="{FDB238B1-57F6-4E57-AFE2-5F1C8660BDE0}"/>
    <dgm:cxn modelId="{D3964588-69E4-2A42-8398-0AFEB3EF41B9}" type="presOf" srcId="{B7867E15-3F92-4E19-ADB0-C7CABA23284A}" destId="{7055DC84-225F-4D14-AA97-8606F816CC3D}" srcOrd="0" destOrd="0" presId="urn:microsoft.com/office/officeart/2005/8/layout/cycle3"/>
    <dgm:cxn modelId="{F085D558-8B40-D946-AB30-4C74CCED1B2E}" type="presOf" srcId="{C9961988-BEE1-44EA-8756-6BB2EAC21C2F}" destId="{81959D33-6295-4342-ABF3-BCA42D19F5B7}" srcOrd="0" destOrd="0" presId="urn:microsoft.com/office/officeart/2005/8/layout/cycle3"/>
    <dgm:cxn modelId="{B039DFCC-3F50-45B3-8B91-88892FF8A344}" srcId="{F7E0C314-D498-4EF8-BEF7-053A99F7F8E3}" destId="{E9402B68-8D71-4A0E-B244-5815C98CD1C4}" srcOrd="0" destOrd="0" parTransId="{0D1C4077-C9EC-4EA1-BE24-FA63DC402063}" sibTransId="{A991E581-F4A6-4D1A-B732-B08C2531FE5D}"/>
    <dgm:cxn modelId="{94F216D6-FE1A-5546-9B5A-98C121A01585}" type="presOf" srcId="{F7E0C314-D498-4EF8-BEF7-053A99F7F8E3}" destId="{E9D24BA2-5512-4B37-9AE5-7714EE61B119}" srcOrd="0" destOrd="0" presId="urn:microsoft.com/office/officeart/2005/8/layout/cycle3"/>
    <dgm:cxn modelId="{424672C2-EDAB-D742-8D3B-F7B1B8C67561}" type="presParOf" srcId="{E9D24BA2-5512-4B37-9AE5-7714EE61B119}" destId="{B79CCEB7-90AA-425F-856F-DFC5EDEF95C2}" srcOrd="0" destOrd="0" presId="urn:microsoft.com/office/officeart/2005/8/layout/cycle3"/>
    <dgm:cxn modelId="{F4E42ED0-7B86-FF47-A6BE-D13E3D2D7F82}" type="presParOf" srcId="{B79CCEB7-90AA-425F-856F-DFC5EDEF95C2}" destId="{42B341E4-9209-4376-97C6-CB9F19A251AB}" srcOrd="0" destOrd="0" presId="urn:microsoft.com/office/officeart/2005/8/layout/cycle3"/>
    <dgm:cxn modelId="{E60358C6-C9AC-514D-9D70-3411FAF79D75}" type="presParOf" srcId="{B79CCEB7-90AA-425F-856F-DFC5EDEF95C2}" destId="{468D47F5-7282-4B38-88FE-F32D756A79D8}" srcOrd="1" destOrd="0" presId="urn:microsoft.com/office/officeart/2005/8/layout/cycle3"/>
    <dgm:cxn modelId="{3B4DE57A-CD18-8046-AAD4-565E8DD25F69}" type="presParOf" srcId="{B79CCEB7-90AA-425F-856F-DFC5EDEF95C2}" destId="{8B0DCFB9-2282-4480-968B-1559A277AEC8}" srcOrd="2" destOrd="0" presId="urn:microsoft.com/office/officeart/2005/8/layout/cycle3"/>
    <dgm:cxn modelId="{CF47A1C8-23D7-5E43-B4E2-1037A9E74658}" type="presParOf" srcId="{B79CCEB7-90AA-425F-856F-DFC5EDEF95C2}" destId="{81959D33-6295-4342-ABF3-BCA42D19F5B7}" srcOrd="3" destOrd="0" presId="urn:microsoft.com/office/officeart/2005/8/layout/cycle3"/>
    <dgm:cxn modelId="{0339F9D3-74DC-4647-9CDF-F45F4D929433}" type="presParOf" srcId="{B79CCEB7-90AA-425F-856F-DFC5EDEF95C2}" destId="{7055DC84-225F-4D14-AA97-8606F816CC3D}" srcOrd="4" destOrd="0" presId="urn:microsoft.com/office/officeart/2005/8/layout/cycle3"/>
    <dgm:cxn modelId="{19012859-083C-8348-9222-20D7A80D7A17}" type="presParOf" srcId="{B79CCEB7-90AA-425F-856F-DFC5EDEF95C2}" destId="{A5E65ECD-20A8-4B50-9FDB-B708CDF167F2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1C136A-730B-EF4A-B9AB-A9F7E3B24CE5}" type="doc">
      <dgm:prSet loTypeId="urn:microsoft.com/office/officeart/2005/8/layout/radial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83D8253-591C-2546-9255-03A029B38CBE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Evaluación de mi desempeño</a:t>
          </a:r>
          <a:endParaRPr lang="es-ES" dirty="0">
            <a:solidFill>
              <a:schemeClr val="tx1"/>
            </a:solidFill>
          </a:endParaRPr>
        </a:p>
      </dgm:t>
    </dgm:pt>
    <dgm:pt modelId="{548FFB1E-BB4C-3F4A-8721-B5460809252E}" type="parTrans" cxnId="{FB9CFC39-2426-8945-8D20-8BCB1DF56AB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D42068C-9B52-D74C-9C66-59E1BD14949E}" type="sibTrans" cxnId="{FB9CFC39-2426-8945-8D20-8BCB1DF56AB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2B88D14-FB5A-F04E-B675-BE2908B03E2F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Qué </a:t>
          </a:r>
          <a:endParaRPr lang="es-ES" dirty="0">
            <a:solidFill>
              <a:schemeClr val="tx1"/>
            </a:solidFill>
          </a:endParaRPr>
        </a:p>
      </dgm:t>
    </dgm:pt>
    <dgm:pt modelId="{037C1C35-7852-1E4F-8198-CC6E22CE9D95}" type="parTrans" cxnId="{17A95263-8972-7744-9F13-02FA7ADB418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BAA2FDD-189F-434C-90E5-AB36863E1904}" type="sibTrans" cxnId="{17A95263-8972-7744-9F13-02FA7ADB418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13FA75E-1667-334E-AA9F-C7B3F31A28EA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Cómo </a:t>
          </a:r>
          <a:endParaRPr lang="es-ES" dirty="0">
            <a:solidFill>
              <a:schemeClr val="tx1"/>
            </a:solidFill>
          </a:endParaRPr>
        </a:p>
      </dgm:t>
    </dgm:pt>
    <dgm:pt modelId="{2538EA7B-661A-1B40-81E8-AD2739339BD8}" type="parTrans" cxnId="{2A82B989-D285-E44A-AD5F-96BB87FC4D8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516F6AB-C79A-E548-9A5F-8A3C2E0C735D}" type="sibTrans" cxnId="{2A82B989-D285-E44A-AD5F-96BB87FC4D8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5EAD246-6473-D547-80A4-41312373BB1A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Con qué </a:t>
          </a:r>
          <a:endParaRPr lang="es-ES" dirty="0">
            <a:solidFill>
              <a:schemeClr val="tx1"/>
            </a:solidFill>
          </a:endParaRPr>
        </a:p>
      </dgm:t>
    </dgm:pt>
    <dgm:pt modelId="{E39A55DF-8CF3-1A49-AF05-F149D3E775B3}" type="parTrans" cxnId="{3962A0DC-0013-474F-82C5-3D1B8755737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E44AF37-C1DD-824E-90EE-FDF77FE0A02D}" type="sibTrans" cxnId="{3962A0DC-0013-474F-82C5-3D1B8755737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225AE09-6601-7C4A-AEFF-06A969444F28}" type="pres">
      <dgm:prSet presAssocID="{1D1C136A-730B-EF4A-B9AB-A9F7E3B24CE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14838B9-5FAD-D648-9918-F0EEE1145330}" type="pres">
      <dgm:prSet presAssocID="{083D8253-591C-2546-9255-03A029B38CBE}" presName="centerShape" presStyleLbl="node0" presStyleIdx="0" presStyleCnt="1"/>
      <dgm:spPr/>
      <dgm:t>
        <a:bodyPr/>
        <a:lstStyle/>
        <a:p>
          <a:endParaRPr lang="es-ES"/>
        </a:p>
      </dgm:t>
    </dgm:pt>
    <dgm:pt modelId="{5B2D47EA-9670-4F42-B03C-669278DCD664}" type="pres">
      <dgm:prSet presAssocID="{037C1C35-7852-1E4F-8198-CC6E22CE9D95}" presName="parTrans" presStyleLbl="bgSibTrans2D1" presStyleIdx="0" presStyleCnt="3"/>
      <dgm:spPr/>
      <dgm:t>
        <a:bodyPr/>
        <a:lstStyle/>
        <a:p>
          <a:endParaRPr lang="es-ES"/>
        </a:p>
      </dgm:t>
    </dgm:pt>
    <dgm:pt modelId="{84B8EB12-883A-7F42-9A2B-797E779B66A2}" type="pres">
      <dgm:prSet presAssocID="{02B88D14-FB5A-F04E-B675-BE2908B03E2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4A0023-4A09-534C-8661-D6190801AB9E}" type="pres">
      <dgm:prSet presAssocID="{2538EA7B-661A-1B40-81E8-AD2739339BD8}" presName="parTrans" presStyleLbl="bgSibTrans2D1" presStyleIdx="1" presStyleCnt="3"/>
      <dgm:spPr/>
      <dgm:t>
        <a:bodyPr/>
        <a:lstStyle/>
        <a:p>
          <a:endParaRPr lang="es-ES"/>
        </a:p>
      </dgm:t>
    </dgm:pt>
    <dgm:pt modelId="{7159BA4A-6BEA-D340-9267-7AD0587CDC1F}" type="pres">
      <dgm:prSet presAssocID="{813FA75E-1667-334E-AA9F-C7B3F31A28E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07702A-EA1A-F94B-AB0E-541C1C7B4F6C}" type="pres">
      <dgm:prSet presAssocID="{E39A55DF-8CF3-1A49-AF05-F149D3E775B3}" presName="parTrans" presStyleLbl="bgSibTrans2D1" presStyleIdx="2" presStyleCnt="3"/>
      <dgm:spPr/>
      <dgm:t>
        <a:bodyPr/>
        <a:lstStyle/>
        <a:p>
          <a:endParaRPr lang="es-ES"/>
        </a:p>
      </dgm:t>
    </dgm:pt>
    <dgm:pt modelId="{BDCEAF25-AF3A-8F41-AD98-4F4FFE366E06}" type="pres">
      <dgm:prSet presAssocID="{95EAD246-6473-D547-80A4-41312373BB1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25F836A-1CC3-5449-A74D-62E6B419DC3A}" type="presOf" srcId="{037C1C35-7852-1E4F-8198-CC6E22CE9D95}" destId="{5B2D47EA-9670-4F42-B03C-669278DCD664}" srcOrd="0" destOrd="0" presId="urn:microsoft.com/office/officeart/2005/8/layout/radial4"/>
    <dgm:cxn modelId="{26095A69-F91C-5B4F-959C-1514C31349D9}" type="presOf" srcId="{95EAD246-6473-D547-80A4-41312373BB1A}" destId="{BDCEAF25-AF3A-8F41-AD98-4F4FFE366E06}" srcOrd="0" destOrd="0" presId="urn:microsoft.com/office/officeart/2005/8/layout/radial4"/>
    <dgm:cxn modelId="{3962A0DC-0013-474F-82C5-3D1B87557379}" srcId="{083D8253-591C-2546-9255-03A029B38CBE}" destId="{95EAD246-6473-D547-80A4-41312373BB1A}" srcOrd="2" destOrd="0" parTransId="{E39A55DF-8CF3-1A49-AF05-F149D3E775B3}" sibTransId="{BE44AF37-C1DD-824E-90EE-FDF77FE0A02D}"/>
    <dgm:cxn modelId="{15AB3F06-5192-6E4E-BFF5-F6756C0D582F}" type="presOf" srcId="{2538EA7B-661A-1B40-81E8-AD2739339BD8}" destId="{9C4A0023-4A09-534C-8661-D6190801AB9E}" srcOrd="0" destOrd="0" presId="urn:microsoft.com/office/officeart/2005/8/layout/radial4"/>
    <dgm:cxn modelId="{65242AF5-0CCC-8140-9121-3F2AD21F81B6}" type="presOf" srcId="{813FA75E-1667-334E-AA9F-C7B3F31A28EA}" destId="{7159BA4A-6BEA-D340-9267-7AD0587CDC1F}" srcOrd="0" destOrd="0" presId="urn:microsoft.com/office/officeart/2005/8/layout/radial4"/>
    <dgm:cxn modelId="{103AEC27-CDE2-FB46-8FB9-81FF578DC18C}" type="presOf" srcId="{1D1C136A-730B-EF4A-B9AB-A9F7E3B24CE5}" destId="{C225AE09-6601-7C4A-AEFF-06A969444F28}" srcOrd="0" destOrd="0" presId="urn:microsoft.com/office/officeart/2005/8/layout/radial4"/>
    <dgm:cxn modelId="{FB9CFC39-2426-8945-8D20-8BCB1DF56ABE}" srcId="{1D1C136A-730B-EF4A-B9AB-A9F7E3B24CE5}" destId="{083D8253-591C-2546-9255-03A029B38CBE}" srcOrd="0" destOrd="0" parTransId="{548FFB1E-BB4C-3F4A-8721-B5460809252E}" sibTransId="{6D42068C-9B52-D74C-9C66-59E1BD14949E}"/>
    <dgm:cxn modelId="{5258C726-28C9-2A4F-8F1E-65F1AF73A6B0}" type="presOf" srcId="{083D8253-591C-2546-9255-03A029B38CBE}" destId="{D14838B9-5FAD-D648-9918-F0EEE1145330}" srcOrd="0" destOrd="0" presId="urn:microsoft.com/office/officeart/2005/8/layout/radial4"/>
    <dgm:cxn modelId="{424CF7C2-2CF2-DE49-9502-4276391D1D1B}" type="presOf" srcId="{E39A55DF-8CF3-1A49-AF05-F149D3E775B3}" destId="{7207702A-EA1A-F94B-AB0E-541C1C7B4F6C}" srcOrd="0" destOrd="0" presId="urn:microsoft.com/office/officeart/2005/8/layout/radial4"/>
    <dgm:cxn modelId="{80D77355-F32D-2740-85C2-2F845A16356F}" type="presOf" srcId="{02B88D14-FB5A-F04E-B675-BE2908B03E2F}" destId="{84B8EB12-883A-7F42-9A2B-797E779B66A2}" srcOrd="0" destOrd="0" presId="urn:microsoft.com/office/officeart/2005/8/layout/radial4"/>
    <dgm:cxn modelId="{2A82B989-D285-E44A-AD5F-96BB87FC4D85}" srcId="{083D8253-591C-2546-9255-03A029B38CBE}" destId="{813FA75E-1667-334E-AA9F-C7B3F31A28EA}" srcOrd="1" destOrd="0" parTransId="{2538EA7B-661A-1B40-81E8-AD2739339BD8}" sibTransId="{9516F6AB-C79A-E548-9A5F-8A3C2E0C735D}"/>
    <dgm:cxn modelId="{17A95263-8972-7744-9F13-02FA7ADB418D}" srcId="{083D8253-591C-2546-9255-03A029B38CBE}" destId="{02B88D14-FB5A-F04E-B675-BE2908B03E2F}" srcOrd="0" destOrd="0" parTransId="{037C1C35-7852-1E4F-8198-CC6E22CE9D95}" sibTransId="{DBAA2FDD-189F-434C-90E5-AB36863E1904}"/>
    <dgm:cxn modelId="{0928428F-C822-A14D-994D-BA84E8B79119}" type="presParOf" srcId="{C225AE09-6601-7C4A-AEFF-06A969444F28}" destId="{D14838B9-5FAD-D648-9918-F0EEE1145330}" srcOrd="0" destOrd="0" presId="urn:microsoft.com/office/officeart/2005/8/layout/radial4"/>
    <dgm:cxn modelId="{701BE007-BE0A-6E42-9FB1-FE256B98494F}" type="presParOf" srcId="{C225AE09-6601-7C4A-AEFF-06A969444F28}" destId="{5B2D47EA-9670-4F42-B03C-669278DCD664}" srcOrd="1" destOrd="0" presId="urn:microsoft.com/office/officeart/2005/8/layout/radial4"/>
    <dgm:cxn modelId="{09033E3B-1B55-7047-A0A8-802AC3A6EE87}" type="presParOf" srcId="{C225AE09-6601-7C4A-AEFF-06A969444F28}" destId="{84B8EB12-883A-7F42-9A2B-797E779B66A2}" srcOrd="2" destOrd="0" presId="urn:microsoft.com/office/officeart/2005/8/layout/radial4"/>
    <dgm:cxn modelId="{5C51968D-0DFB-9C49-9D8E-A66E3F133D4B}" type="presParOf" srcId="{C225AE09-6601-7C4A-AEFF-06A969444F28}" destId="{9C4A0023-4A09-534C-8661-D6190801AB9E}" srcOrd="3" destOrd="0" presId="urn:microsoft.com/office/officeart/2005/8/layout/radial4"/>
    <dgm:cxn modelId="{FC3DD6FB-2582-4244-8D29-B62E05DBE1AD}" type="presParOf" srcId="{C225AE09-6601-7C4A-AEFF-06A969444F28}" destId="{7159BA4A-6BEA-D340-9267-7AD0587CDC1F}" srcOrd="4" destOrd="0" presId="urn:microsoft.com/office/officeart/2005/8/layout/radial4"/>
    <dgm:cxn modelId="{10934711-3087-C048-9C0E-CBC8B88B360C}" type="presParOf" srcId="{C225AE09-6601-7C4A-AEFF-06A969444F28}" destId="{7207702A-EA1A-F94B-AB0E-541C1C7B4F6C}" srcOrd="5" destOrd="0" presId="urn:microsoft.com/office/officeart/2005/8/layout/radial4"/>
    <dgm:cxn modelId="{748B02FE-0956-6C4B-96D1-99C002AC41B7}" type="presParOf" srcId="{C225AE09-6601-7C4A-AEFF-06A969444F28}" destId="{BDCEAF25-AF3A-8F41-AD98-4F4FFE366E0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F91D84-33A0-2043-A195-E45CE23CFB9C}" type="doc">
      <dgm:prSet loTypeId="urn:microsoft.com/office/officeart/2005/8/layout/vList3" loCatId="" qsTypeId="urn:microsoft.com/office/officeart/2005/8/quickstyle/simple3" qsCatId="simple" csTypeId="urn:microsoft.com/office/officeart/2005/8/colors/colorful3" csCatId="colorful" phldr="1"/>
      <dgm:spPr/>
    </dgm:pt>
    <dgm:pt modelId="{A771E37C-A926-1544-979A-157B3C97CCA5}">
      <dgm:prSet phldrT="[Texto]" custT="1"/>
      <dgm:spPr/>
      <dgm:t>
        <a:bodyPr/>
        <a:lstStyle/>
        <a:p>
          <a:r>
            <a:rPr lang="es-ES" sz="2400" b="1" smtClean="0"/>
            <a:t>1.  Conoce a sus alumnos, sabe como aprenden y lo que deben aprender</a:t>
          </a:r>
          <a:endParaRPr lang="es-ES" sz="2400" b="1" dirty="0"/>
        </a:p>
      </dgm:t>
    </dgm:pt>
    <dgm:pt modelId="{A49029C5-125B-264A-B217-99EA228BFF9A}" type="parTrans" cxnId="{1CCDE0F3-8113-AE40-8CCA-60C7B31E6B0E}">
      <dgm:prSet/>
      <dgm:spPr/>
      <dgm:t>
        <a:bodyPr/>
        <a:lstStyle/>
        <a:p>
          <a:endParaRPr lang="es-ES" b="1">
            <a:solidFill>
              <a:srgbClr val="000000"/>
            </a:solidFill>
          </a:endParaRPr>
        </a:p>
      </dgm:t>
    </dgm:pt>
    <dgm:pt modelId="{959B4264-178F-FF45-AD6A-A79F15281C92}" type="sibTrans" cxnId="{1CCDE0F3-8113-AE40-8CCA-60C7B31E6B0E}">
      <dgm:prSet/>
      <dgm:spPr/>
      <dgm:t>
        <a:bodyPr/>
        <a:lstStyle/>
        <a:p>
          <a:endParaRPr lang="es-ES" b="1">
            <a:solidFill>
              <a:srgbClr val="000000"/>
            </a:solidFill>
          </a:endParaRPr>
        </a:p>
      </dgm:t>
    </dgm:pt>
    <dgm:pt modelId="{9D8A51DE-A6EA-5C46-A467-392DEAAAA39E}">
      <dgm:prSet phldrT="[Texto]" custT="1"/>
      <dgm:spPr/>
      <dgm:t>
        <a:bodyPr/>
        <a:lstStyle/>
        <a:p>
          <a:r>
            <a:rPr lang="es-ES" sz="2400" b="1" smtClean="0"/>
            <a:t>2 organiza y evalúa el trabajo educativo y realiza una intervención didáctica pertinente</a:t>
          </a:r>
          <a:endParaRPr lang="es-ES" sz="2400" b="1" dirty="0"/>
        </a:p>
      </dgm:t>
    </dgm:pt>
    <dgm:pt modelId="{568E0E38-5277-A642-9F34-36653271B7C0}" type="parTrans" cxnId="{2F86DEF7-BA19-724A-BBA2-795E657EE2AC}">
      <dgm:prSet/>
      <dgm:spPr/>
      <dgm:t>
        <a:bodyPr/>
        <a:lstStyle/>
        <a:p>
          <a:endParaRPr lang="es-ES" b="1">
            <a:solidFill>
              <a:srgbClr val="000000"/>
            </a:solidFill>
          </a:endParaRPr>
        </a:p>
      </dgm:t>
    </dgm:pt>
    <dgm:pt modelId="{91D2E620-F34D-2542-BF5F-B785FC0649E4}" type="sibTrans" cxnId="{2F86DEF7-BA19-724A-BBA2-795E657EE2AC}">
      <dgm:prSet/>
      <dgm:spPr/>
      <dgm:t>
        <a:bodyPr/>
        <a:lstStyle/>
        <a:p>
          <a:endParaRPr lang="es-ES" b="1">
            <a:solidFill>
              <a:srgbClr val="000000"/>
            </a:solidFill>
          </a:endParaRPr>
        </a:p>
      </dgm:t>
    </dgm:pt>
    <dgm:pt modelId="{278E8166-138D-B84D-9AC8-EA26885620E7}">
      <dgm:prSet phldrT="[Texto]" custT="1"/>
      <dgm:spPr/>
      <dgm:t>
        <a:bodyPr/>
        <a:lstStyle/>
        <a:p>
          <a:r>
            <a:rPr lang="es-ES" sz="2400" b="1" smtClean="0"/>
            <a:t>3. Se reconoce como profesional, que mejora continuamente para apoyar a los alumnos en su aprendizaje</a:t>
          </a:r>
          <a:endParaRPr lang="es-ES" sz="2400" b="1" dirty="0"/>
        </a:p>
      </dgm:t>
    </dgm:pt>
    <dgm:pt modelId="{74D679F2-828D-194A-AC09-05AEAE9C80F8}" type="parTrans" cxnId="{02B45EB3-FDF7-9B4F-A736-31491D220DD2}">
      <dgm:prSet/>
      <dgm:spPr/>
      <dgm:t>
        <a:bodyPr/>
        <a:lstStyle/>
        <a:p>
          <a:endParaRPr lang="es-ES" b="1">
            <a:solidFill>
              <a:srgbClr val="000000"/>
            </a:solidFill>
          </a:endParaRPr>
        </a:p>
      </dgm:t>
    </dgm:pt>
    <dgm:pt modelId="{03ED6A99-DC1C-B042-B2FB-7C23CED85F8A}" type="sibTrans" cxnId="{02B45EB3-FDF7-9B4F-A736-31491D220DD2}">
      <dgm:prSet/>
      <dgm:spPr/>
      <dgm:t>
        <a:bodyPr/>
        <a:lstStyle/>
        <a:p>
          <a:endParaRPr lang="es-ES" b="1">
            <a:solidFill>
              <a:srgbClr val="000000"/>
            </a:solidFill>
          </a:endParaRPr>
        </a:p>
      </dgm:t>
    </dgm:pt>
    <dgm:pt modelId="{72B64E0B-2E67-0646-97F9-C0D8982CAF07}">
      <dgm:prSet custT="1"/>
      <dgm:spPr/>
      <dgm:t>
        <a:bodyPr/>
        <a:lstStyle/>
        <a:p>
          <a:r>
            <a:rPr lang="es-ES" sz="2400" b="1" smtClean="0"/>
            <a:t>4. Asume las responsabilidades éticas inherentes a su profesión para el bienestar de los alumnos</a:t>
          </a:r>
          <a:endParaRPr lang="es-ES" sz="2400" b="1" dirty="0"/>
        </a:p>
      </dgm:t>
    </dgm:pt>
    <dgm:pt modelId="{F4829DE0-2AC2-DC47-B8C5-4249E4DF236E}" type="parTrans" cxnId="{880284D3-F08A-5542-B0BE-E5EB77751CAF}">
      <dgm:prSet/>
      <dgm:spPr/>
      <dgm:t>
        <a:bodyPr/>
        <a:lstStyle/>
        <a:p>
          <a:endParaRPr lang="es-ES" b="1">
            <a:solidFill>
              <a:srgbClr val="000000"/>
            </a:solidFill>
          </a:endParaRPr>
        </a:p>
      </dgm:t>
    </dgm:pt>
    <dgm:pt modelId="{BC7974EF-E70B-6740-87AC-99621B25EE03}" type="sibTrans" cxnId="{880284D3-F08A-5542-B0BE-E5EB77751CAF}">
      <dgm:prSet/>
      <dgm:spPr/>
      <dgm:t>
        <a:bodyPr/>
        <a:lstStyle/>
        <a:p>
          <a:endParaRPr lang="es-ES" b="1">
            <a:solidFill>
              <a:srgbClr val="000000"/>
            </a:solidFill>
          </a:endParaRPr>
        </a:p>
      </dgm:t>
    </dgm:pt>
    <dgm:pt modelId="{BF341F75-72BA-EB4C-B9EB-3B4A1B896527}">
      <dgm:prSet custT="1"/>
      <dgm:spPr/>
      <dgm:t>
        <a:bodyPr/>
        <a:lstStyle/>
        <a:p>
          <a:r>
            <a:rPr lang="es-ES" sz="2400" b="1" smtClean="0"/>
            <a:t>5. Participa en el funcionamiento eficaz de la escuela y fomenta su vínculo con la comunidad para asegura que todos los alumnos concluyan con </a:t>
          </a:r>
          <a:r>
            <a:rPr lang="en-US" sz="2400" b="1" smtClean="0"/>
            <a:t>é</a:t>
          </a:r>
          <a:r>
            <a:rPr lang="es-ES" sz="2400" b="1" smtClean="0"/>
            <a:t>xito su escolaridad</a:t>
          </a:r>
          <a:endParaRPr lang="es-ES" sz="2400" b="1" dirty="0"/>
        </a:p>
      </dgm:t>
    </dgm:pt>
    <dgm:pt modelId="{099FA6E7-57BC-8247-B35B-66075A714477}" type="parTrans" cxnId="{0CF87469-E3E9-4F48-9B4C-DE3DCEA7F510}">
      <dgm:prSet/>
      <dgm:spPr/>
      <dgm:t>
        <a:bodyPr/>
        <a:lstStyle/>
        <a:p>
          <a:endParaRPr lang="es-ES" b="1">
            <a:solidFill>
              <a:srgbClr val="000000"/>
            </a:solidFill>
          </a:endParaRPr>
        </a:p>
      </dgm:t>
    </dgm:pt>
    <dgm:pt modelId="{AA450949-0A11-424B-8346-7779AD0F4D9D}" type="sibTrans" cxnId="{0CF87469-E3E9-4F48-9B4C-DE3DCEA7F510}">
      <dgm:prSet/>
      <dgm:spPr/>
      <dgm:t>
        <a:bodyPr/>
        <a:lstStyle/>
        <a:p>
          <a:endParaRPr lang="es-ES" b="1">
            <a:solidFill>
              <a:srgbClr val="000000"/>
            </a:solidFill>
          </a:endParaRPr>
        </a:p>
      </dgm:t>
    </dgm:pt>
    <dgm:pt modelId="{F4F5E1C7-A586-E34B-B904-3ED82E38049B}" type="pres">
      <dgm:prSet presAssocID="{56F91D84-33A0-2043-A195-E45CE23CFB9C}" presName="linearFlow" presStyleCnt="0">
        <dgm:presLayoutVars>
          <dgm:dir/>
          <dgm:resizeHandles val="exact"/>
        </dgm:presLayoutVars>
      </dgm:prSet>
      <dgm:spPr/>
    </dgm:pt>
    <dgm:pt modelId="{451C21D0-A7BA-064B-AA37-A576F03F08ED}" type="pres">
      <dgm:prSet presAssocID="{A771E37C-A926-1544-979A-157B3C97CCA5}" presName="composite" presStyleCnt="0"/>
      <dgm:spPr/>
    </dgm:pt>
    <dgm:pt modelId="{1C022774-BFC6-374D-9E58-41AC63249F3D}" type="pres">
      <dgm:prSet presAssocID="{A771E37C-A926-1544-979A-157B3C97CCA5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7E66189-5EE0-D844-BD92-2D3B7CB257DE}" type="pres">
      <dgm:prSet presAssocID="{A771E37C-A926-1544-979A-157B3C97CCA5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CD74ED-45AA-C24B-9F45-5684433CE9C3}" type="pres">
      <dgm:prSet presAssocID="{959B4264-178F-FF45-AD6A-A79F15281C92}" presName="spacing" presStyleCnt="0"/>
      <dgm:spPr/>
    </dgm:pt>
    <dgm:pt modelId="{AE541BE1-2F34-CD47-B657-E629962C2F20}" type="pres">
      <dgm:prSet presAssocID="{9D8A51DE-A6EA-5C46-A467-392DEAAAA39E}" presName="composite" presStyleCnt="0"/>
      <dgm:spPr/>
    </dgm:pt>
    <dgm:pt modelId="{FA83B97B-BB82-0941-B13B-6613F54411D2}" type="pres">
      <dgm:prSet presAssocID="{9D8A51DE-A6EA-5C46-A467-392DEAAAA39E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978D36B-F517-0148-9F86-69BA47AF5B45}" type="pres">
      <dgm:prSet presAssocID="{9D8A51DE-A6EA-5C46-A467-392DEAAAA39E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06F35B-2D9B-3B44-BE57-5ED339FD8CDE}" type="pres">
      <dgm:prSet presAssocID="{91D2E620-F34D-2542-BF5F-B785FC0649E4}" presName="spacing" presStyleCnt="0"/>
      <dgm:spPr/>
    </dgm:pt>
    <dgm:pt modelId="{47499A50-9D3C-2F4D-B554-CA296AFEBABC}" type="pres">
      <dgm:prSet presAssocID="{278E8166-138D-B84D-9AC8-EA26885620E7}" presName="composite" presStyleCnt="0"/>
      <dgm:spPr/>
    </dgm:pt>
    <dgm:pt modelId="{8727AC0A-0D6B-304B-9FD2-4EE7D7FB57A9}" type="pres">
      <dgm:prSet presAssocID="{278E8166-138D-B84D-9AC8-EA26885620E7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0733912-6B7B-3B46-80AD-509D1468437B}" type="pres">
      <dgm:prSet presAssocID="{278E8166-138D-B84D-9AC8-EA26885620E7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08C37B-69C5-8C4F-A793-F511D3CEF410}" type="pres">
      <dgm:prSet presAssocID="{03ED6A99-DC1C-B042-B2FB-7C23CED85F8A}" presName="spacing" presStyleCnt="0"/>
      <dgm:spPr/>
    </dgm:pt>
    <dgm:pt modelId="{38E5F8C3-FE1A-B643-844E-4EC46DA97677}" type="pres">
      <dgm:prSet presAssocID="{72B64E0B-2E67-0646-97F9-C0D8982CAF07}" presName="composite" presStyleCnt="0"/>
      <dgm:spPr/>
    </dgm:pt>
    <dgm:pt modelId="{8E549569-31C9-AD48-A254-E63F9A4C2176}" type="pres">
      <dgm:prSet presAssocID="{72B64E0B-2E67-0646-97F9-C0D8982CAF07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11C7432A-8C87-0E4A-94AA-EC520AB3BCC3}" type="pres">
      <dgm:prSet presAssocID="{72B64E0B-2E67-0646-97F9-C0D8982CAF07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752726C-968B-834E-A4D4-F21C412477DA}" type="pres">
      <dgm:prSet presAssocID="{BC7974EF-E70B-6740-87AC-99621B25EE03}" presName="spacing" presStyleCnt="0"/>
      <dgm:spPr/>
    </dgm:pt>
    <dgm:pt modelId="{94921071-490B-9749-9B41-E73097DEC587}" type="pres">
      <dgm:prSet presAssocID="{BF341F75-72BA-EB4C-B9EB-3B4A1B896527}" presName="composite" presStyleCnt="0"/>
      <dgm:spPr/>
    </dgm:pt>
    <dgm:pt modelId="{D93DB4A3-E4D2-8344-ADCD-08FF92DECA96}" type="pres">
      <dgm:prSet presAssocID="{BF341F75-72BA-EB4C-B9EB-3B4A1B896527}" presName="imgShp" presStyleLbl="fgImgPlace1" presStyleIdx="4" presStyleCnt="5" custLinFactNeighborX="-18815" custLinFactNeighborY="-357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5EB10AD1-2EB5-8542-9A82-B01A4E9C93C6}" type="pres">
      <dgm:prSet presAssocID="{BF341F75-72BA-EB4C-B9EB-3B4A1B896527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CCDE0F3-8113-AE40-8CCA-60C7B31E6B0E}" srcId="{56F91D84-33A0-2043-A195-E45CE23CFB9C}" destId="{A771E37C-A926-1544-979A-157B3C97CCA5}" srcOrd="0" destOrd="0" parTransId="{A49029C5-125B-264A-B217-99EA228BFF9A}" sibTransId="{959B4264-178F-FF45-AD6A-A79F15281C92}"/>
    <dgm:cxn modelId="{2F86DEF7-BA19-724A-BBA2-795E657EE2AC}" srcId="{56F91D84-33A0-2043-A195-E45CE23CFB9C}" destId="{9D8A51DE-A6EA-5C46-A467-392DEAAAA39E}" srcOrd="1" destOrd="0" parTransId="{568E0E38-5277-A642-9F34-36653271B7C0}" sibTransId="{91D2E620-F34D-2542-BF5F-B785FC0649E4}"/>
    <dgm:cxn modelId="{02B45EB3-FDF7-9B4F-A736-31491D220DD2}" srcId="{56F91D84-33A0-2043-A195-E45CE23CFB9C}" destId="{278E8166-138D-B84D-9AC8-EA26885620E7}" srcOrd="2" destOrd="0" parTransId="{74D679F2-828D-194A-AC09-05AEAE9C80F8}" sibTransId="{03ED6A99-DC1C-B042-B2FB-7C23CED85F8A}"/>
    <dgm:cxn modelId="{8A00AF2C-C274-4947-919E-26C8BED7F5BF}" type="presOf" srcId="{278E8166-138D-B84D-9AC8-EA26885620E7}" destId="{30733912-6B7B-3B46-80AD-509D1468437B}" srcOrd="0" destOrd="0" presId="urn:microsoft.com/office/officeart/2005/8/layout/vList3"/>
    <dgm:cxn modelId="{3F6AE04B-5A83-0B41-A554-2DBC57C1E3B2}" type="presOf" srcId="{56F91D84-33A0-2043-A195-E45CE23CFB9C}" destId="{F4F5E1C7-A586-E34B-B904-3ED82E38049B}" srcOrd="0" destOrd="0" presId="urn:microsoft.com/office/officeart/2005/8/layout/vList3"/>
    <dgm:cxn modelId="{AB1025EF-0A93-9840-AD22-F86498DD7DEF}" type="presOf" srcId="{A771E37C-A926-1544-979A-157B3C97CCA5}" destId="{E7E66189-5EE0-D844-BD92-2D3B7CB257DE}" srcOrd="0" destOrd="0" presId="urn:microsoft.com/office/officeart/2005/8/layout/vList3"/>
    <dgm:cxn modelId="{880284D3-F08A-5542-B0BE-E5EB77751CAF}" srcId="{56F91D84-33A0-2043-A195-E45CE23CFB9C}" destId="{72B64E0B-2E67-0646-97F9-C0D8982CAF07}" srcOrd="3" destOrd="0" parTransId="{F4829DE0-2AC2-DC47-B8C5-4249E4DF236E}" sibTransId="{BC7974EF-E70B-6740-87AC-99621B25EE03}"/>
    <dgm:cxn modelId="{0F20B3A6-3FFC-C843-8A9E-5E4D9A01CBE2}" type="presOf" srcId="{BF341F75-72BA-EB4C-B9EB-3B4A1B896527}" destId="{5EB10AD1-2EB5-8542-9A82-B01A4E9C93C6}" srcOrd="0" destOrd="0" presId="urn:microsoft.com/office/officeart/2005/8/layout/vList3"/>
    <dgm:cxn modelId="{2EC4B2EB-AB55-BC47-93D2-F07D77E59C57}" type="presOf" srcId="{72B64E0B-2E67-0646-97F9-C0D8982CAF07}" destId="{11C7432A-8C87-0E4A-94AA-EC520AB3BCC3}" srcOrd="0" destOrd="0" presId="urn:microsoft.com/office/officeart/2005/8/layout/vList3"/>
    <dgm:cxn modelId="{CF7D15A0-789B-AC42-AC13-F7513AC5FFB7}" type="presOf" srcId="{9D8A51DE-A6EA-5C46-A467-392DEAAAA39E}" destId="{9978D36B-F517-0148-9F86-69BA47AF5B45}" srcOrd="0" destOrd="0" presId="urn:microsoft.com/office/officeart/2005/8/layout/vList3"/>
    <dgm:cxn modelId="{0CF87469-E3E9-4F48-9B4C-DE3DCEA7F510}" srcId="{56F91D84-33A0-2043-A195-E45CE23CFB9C}" destId="{BF341F75-72BA-EB4C-B9EB-3B4A1B896527}" srcOrd="4" destOrd="0" parTransId="{099FA6E7-57BC-8247-B35B-66075A714477}" sibTransId="{AA450949-0A11-424B-8346-7779AD0F4D9D}"/>
    <dgm:cxn modelId="{B68A26E2-6F5D-A544-9CCF-41FDC3A3FE7E}" type="presParOf" srcId="{F4F5E1C7-A586-E34B-B904-3ED82E38049B}" destId="{451C21D0-A7BA-064B-AA37-A576F03F08ED}" srcOrd="0" destOrd="0" presId="urn:microsoft.com/office/officeart/2005/8/layout/vList3"/>
    <dgm:cxn modelId="{E68BFF4D-902D-6B41-B476-B692BE95F52C}" type="presParOf" srcId="{451C21D0-A7BA-064B-AA37-A576F03F08ED}" destId="{1C022774-BFC6-374D-9E58-41AC63249F3D}" srcOrd="0" destOrd="0" presId="urn:microsoft.com/office/officeart/2005/8/layout/vList3"/>
    <dgm:cxn modelId="{DFEBCDC0-616F-3545-88C3-F7DA5844A70B}" type="presParOf" srcId="{451C21D0-A7BA-064B-AA37-A576F03F08ED}" destId="{E7E66189-5EE0-D844-BD92-2D3B7CB257DE}" srcOrd="1" destOrd="0" presId="urn:microsoft.com/office/officeart/2005/8/layout/vList3"/>
    <dgm:cxn modelId="{2A47CD7C-E94C-5A46-A561-327DDE3BC261}" type="presParOf" srcId="{F4F5E1C7-A586-E34B-B904-3ED82E38049B}" destId="{F3CD74ED-45AA-C24B-9F45-5684433CE9C3}" srcOrd="1" destOrd="0" presId="urn:microsoft.com/office/officeart/2005/8/layout/vList3"/>
    <dgm:cxn modelId="{18B7D712-3C97-6346-9A1C-84A2A35B9EAC}" type="presParOf" srcId="{F4F5E1C7-A586-E34B-B904-3ED82E38049B}" destId="{AE541BE1-2F34-CD47-B657-E629962C2F20}" srcOrd="2" destOrd="0" presId="urn:microsoft.com/office/officeart/2005/8/layout/vList3"/>
    <dgm:cxn modelId="{D5533687-08F3-8D47-BC18-DB2F6FF05446}" type="presParOf" srcId="{AE541BE1-2F34-CD47-B657-E629962C2F20}" destId="{FA83B97B-BB82-0941-B13B-6613F54411D2}" srcOrd="0" destOrd="0" presId="urn:microsoft.com/office/officeart/2005/8/layout/vList3"/>
    <dgm:cxn modelId="{8C714A15-B4B0-8C47-A2A3-84C01053E4BB}" type="presParOf" srcId="{AE541BE1-2F34-CD47-B657-E629962C2F20}" destId="{9978D36B-F517-0148-9F86-69BA47AF5B45}" srcOrd="1" destOrd="0" presId="urn:microsoft.com/office/officeart/2005/8/layout/vList3"/>
    <dgm:cxn modelId="{61343537-1EDD-4549-9EED-5A1A5EE39DE0}" type="presParOf" srcId="{F4F5E1C7-A586-E34B-B904-3ED82E38049B}" destId="{3006F35B-2D9B-3B44-BE57-5ED339FD8CDE}" srcOrd="3" destOrd="0" presId="urn:microsoft.com/office/officeart/2005/8/layout/vList3"/>
    <dgm:cxn modelId="{F13C5E34-5777-7649-B9D4-5C6A4CDAD658}" type="presParOf" srcId="{F4F5E1C7-A586-E34B-B904-3ED82E38049B}" destId="{47499A50-9D3C-2F4D-B554-CA296AFEBABC}" srcOrd="4" destOrd="0" presId="urn:microsoft.com/office/officeart/2005/8/layout/vList3"/>
    <dgm:cxn modelId="{86407932-4FD6-624F-B513-6E474D8BEEFC}" type="presParOf" srcId="{47499A50-9D3C-2F4D-B554-CA296AFEBABC}" destId="{8727AC0A-0D6B-304B-9FD2-4EE7D7FB57A9}" srcOrd="0" destOrd="0" presId="urn:microsoft.com/office/officeart/2005/8/layout/vList3"/>
    <dgm:cxn modelId="{C646C05A-3C98-8A49-A5DD-3356F796E08E}" type="presParOf" srcId="{47499A50-9D3C-2F4D-B554-CA296AFEBABC}" destId="{30733912-6B7B-3B46-80AD-509D1468437B}" srcOrd="1" destOrd="0" presId="urn:microsoft.com/office/officeart/2005/8/layout/vList3"/>
    <dgm:cxn modelId="{229716AA-60FE-FD47-8B9C-BF1BB7E4524A}" type="presParOf" srcId="{F4F5E1C7-A586-E34B-B904-3ED82E38049B}" destId="{F008C37B-69C5-8C4F-A793-F511D3CEF410}" srcOrd="5" destOrd="0" presId="urn:microsoft.com/office/officeart/2005/8/layout/vList3"/>
    <dgm:cxn modelId="{2956BF56-401D-3F4B-94DA-E2C87FBD5585}" type="presParOf" srcId="{F4F5E1C7-A586-E34B-B904-3ED82E38049B}" destId="{38E5F8C3-FE1A-B643-844E-4EC46DA97677}" srcOrd="6" destOrd="0" presId="urn:microsoft.com/office/officeart/2005/8/layout/vList3"/>
    <dgm:cxn modelId="{271A9DA1-359F-9E44-A5AA-27E5BD584CDE}" type="presParOf" srcId="{38E5F8C3-FE1A-B643-844E-4EC46DA97677}" destId="{8E549569-31C9-AD48-A254-E63F9A4C2176}" srcOrd="0" destOrd="0" presId="urn:microsoft.com/office/officeart/2005/8/layout/vList3"/>
    <dgm:cxn modelId="{3588670D-322B-2143-A904-DF575542FCC4}" type="presParOf" srcId="{38E5F8C3-FE1A-B643-844E-4EC46DA97677}" destId="{11C7432A-8C87-0E4A-94AA-EC520AB3BCC3}" srcOrd="1" destOrd="0" presId="urn:microsoft.com/office/officeart/2005/8/layout/vList3"/>
    <dgm:cxn modelId="{E645A524-5B4E-E140-8AA4-3376777976F9}" type="presParOf" srcId="{F4F5E1C7-A586-E34B-B904-3ED82E38049B}" destId="{7752726C-968B-834E-A4D4-F21C412477DA}" srcOrd="7" destOrd="0" presId="urn:microsoft.com/office/officeart/2005/8/layout/vList3"/>
    <dgm:cxn modelId="{8CF8B9AD-DE65-5647-BCD6-53ADAC2220FF}" type="presParOf" srcId="{F4F5E1C7-A586-E34B-B904-3ED82E38049B}" destId="{94921071-490B-9749-9B41-E73097DEC587}" srcOrd="8" destOrd="0" presId="urn:microsoft.com/office/officeart/2005/8/layout/vList3"/>
    <dgm:cxn modelId="{37DE5B13-C868-C041-AAF9-280EEB1D34DB}" type="presParOf" srcId="{94921071-490B-9749-9B41-E73097DEC587}" destId="{D93DB4A3-E4D2-8344-ADCD-08FF92DECA96}" srcOrd="0" destOrd="0" presId="urn:microsoft.com/office/officeart/2005/8/layout/vList3"/>
    <dgm:cxn modelId="{4D500687-164A-EE4F-A25D-4212C46B9E6D}" type="presParOf" srcId="{94921071-490B-9749-9B41-E73097DEC587}" destId="{5EB10AD1-2EB5-8542-9A82-B01A4E9C93C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A2443F3-9F22-BD45-98F4-31E6CA08ADB3}" type="doc">
      <dgm:prSet loTypeId="urn:microsoft.com/office/officeart/2005/8/layout/matrix3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00654DC-E7B9-E542-BB76-0D147D9F0622}">
      <dgm:prSet phldrT="[Texto]" custT="1"/>
      <dgm:spPr/>
      <dgm:t>
        <a:bodyPr/>
        <a:lstStyle/>
        <a:p>
          <a:r>
            <a:rPr lang="es-ES" sz="2400" b="1" smtClean="0">
              <a:solidFill>
                <a:srgbClr val="000000"/>
              </a:solidFill>
            </a:rPr>
            <a:t>CUALITATIVOS </a:t>
          </a:r>
          <a:endParaRPr lang="es-ES" sz="2400" b="1" dirty="0">
            <a:solidFill>
              <a:srgbClr val="000000"/>
            </a:solidFill>
          </a:endParaRPr>
        </a:p>
      </dgm:t>
    </dgm:pt>
    <dgm:pt modelId="{51424778-9A17-9A43-8C06-E913628D8B14}" type="parTrans" cxnId="{7295A1B5-DED5-8B45-B42C-A3F6AB85DD5D}">
      <dgm:prSet/>
      <dgm:spPr/>
      <dgm:t>
        <a:bodyPr/>
        <a:lstStyle/>
        <a:p>
          <a:endParaRPr lang="es-ES" sz="2400" b="1">
            <a:solidFill>
              <a:srgbClr val="000000"/>
            </a:solidFill>
          </a:endParaRPr>
        </a:p>
      </dgm:t>
    </dgm:pt>
    <dgm:pt modelId="{D710E36E-2E87-0E43-B4E6-1E16634CCDA9}" type="sibTrans" cxnId="{7295A1B5-DED5-8B45-B42C-A3F6AB85DD5D}">
      <dgm:prSet/>
      <dgm:spPr/>
      <dgm:t>
        <a:bodyPr/>
        <a:lstStyle/>
        <a:p>
          <a:endParaRPr lang="es-ES" sz="2400" b="1">
            <a:solidFill>
              <a:srgbClr val="000000"/>
            </a:solidFill>
          </a:endParaRPr>
        </a:p>
      </dgm:t>
    </dgm:pt>
    <dgm:pt modelId="{E66B4986-8F0D-7341-84CB-B41479927568}">
      <dgm:prSet phldrT="[Texto]" custT="1"/>
      <dgm:spPr/>
      <dgm:t>
        <a:bodyPr/>
        <a:lstStyle/>
        <a:p>
          <a:r>
            <a:rPr lang="es-ES" sz="2400" b="1" smtClean="0">
              <a:solidFill>
                <a:srgbClr val="000000"/>
              </a:solidFill>
            </a:rPr>
            <a:t>CUANTITATIVOS</a:t>
          </a:r>
          <a:endParaRPr lang="es-ES" sz="2400" b="1" dirty="0">
            <a:solidFill>
              <a:srgbClr val="000000"/>
            </a:solidFill>
          </a:endParaRPr>
        </a:p>
      </dgm:t>
    </dgm:pt>
    <dgm:pt modelId="{AC8B6056-FCDC-2C4A-8FB2-30E23EA9EA4B}" type="parTrans" cxnId="{88408AE4-5383-F441-9DF5-E9782AFD1DBE}">
      <dgm:prSet/>
      <dgm:spPr/>
      <dgm:t>
        <a:bodyPr/>
        <a:lstStyle/>
        <a:p>
          <a:endParaRPr lang="es-ES" sz="2400" b="1">
            <a:solidFill>
              <a:srgbClr val="000000"/>
            </a:solidFill>
          </a:endParaRPr>
        </a:p>
      </dgm:t>
    </dgm:pt>
    <dgm:pt modelId="{5481678B-1052-E747-9F09-6E650E5DC7F3}" type="sibTrans" cxnId="{88408AE4-5383-F441-9DF5-E9782AFD1DBE}">
      <dgm:prSet/>
      <dgm:spPr/>
      <dgm:t>
        <a:bodyPr/>
        <a:lstStyle/>
        <a:p>
          <a:endParaRPr lang="es-ES" sz="2400" b="1">
            <a:solidFill>
              <a:srgbClr val="000000"/>
            </a:solidFill>
          </a:endParaRPr>
        </a:p>
      </dgm:t>
    </dgm:pt>
    <dgm:pt modelId="{FD762147-6E0F-9C44-AE8B-54AEDE76B280}">
      <dgm:prSet phldrT="[Texto]" custT="1"/>
      <dgm:spPr/>
      <dgm:t>
        <a:bodyPr/>
        <a:lstStyle/>
        <a:p>
          <a:r>
            <a:rPr lang="es-ES" sz="2400" b="1" smtClean="0">
              <a:solidFill>
                <a:srgbClr val="000000"/>
              </a:solidFill>
            </a:rPr>
            <a:t>EL PROYECTO DE </a:t>
          </a:r>
        </a:p>
        <a:p>
          <a:r>
            <a:rPr lang="es-ES" sz="2400" b="1" smtClean="0">
              <a:solidFill>
                <a:srgbClr val="000000"/>
              </a:solidFill>
            </a:rPr>
            <a:t>-ENSEÑANZA</a:t>
          </a:r>
        </a:p>
        <a:p>
          <a:r>
            <a:rPr lang="es-ES" sz="2400" b="1" smtClean="0">
              <a:solidFill>
                <a:srgbClr val="000000"/>
              </a:solidFill>
            </a:rPr>
            <a:t>-GESTIÓN </a:t>
          </a:r>
        </a:p>
        <a:p>
          <a:r>
            <a:rPr lang="es-ES" sz="2400" b="1" smtClean="0">
              <a:solidFill>
                <a:srgbClr val="000000"/>
              </a:solidFill>
            </a:rPr>
            <a:t>- ASESORIA Y ACOMPAÑAMIENTO</a:t>
          </a:r>
        </a:p>
        <a:p>
          <a:r>
            <a:rPr lang="es-ES" sz="2400" b="1" smtClean="0">
              <a:solidFill>
                <a:srgbClr val="000000"/>
              </a:solidFill>
            </a:rPr>
            <a:t>INTERVENCIÓN PEDAGOGICA </a:t>
          </a:r>
          <a:endParaRPr lang="es-ES" sz="2400" b="1" dirty="0">
            <a:solidFill>
              <a:srgbClr val="000000"/>
            </a:solidFill>
          </a:endParaRPr>
        </a:p>
      </dgm:t>
    </dgm:pt>
    <dgm:pt modelId="{49E3416E-93E7-5446-80DD-AF3CE5A83492}" type="parTrans" cxnId="{9EA5FE68-DB53-7949-8976-D2167E7953FA}">
      <dgm:prSet/>
      <dgm:spPr/>
      <dgm:t>
        <a:bodyPr/>
        <a:lstStyle/>
        <a:p>
          <a:endParaRPr lang="es-ES" sz="2400" b="1">
            <a:solidFill>
              <a:srgbClr val="000000"/>
            </a:solidFill>
          </a:endParaRPr>
        </a:p>
      </dgm:t>
    </dgm:pt>
    <dgm:pt modelId="{CFDC50DE-85B2-0745-B3C8-86522A9E1212}" type="sibTrans" cxnId="{9EA5FE68-DB53-7949-8976-D2167E7953FA}">
      <dgm:prSet/>
      <dgm:spPr/>
      <dgm:t>
        <a:bodyPr/>
        <a:lstStyle/>
        <a:p>
          <a:endParaRPr lang="es-ES" sz="2400" b="1">
            <a:solidFill>
              <a:srgbClr val="000000"/>
            </a:solidFill>
          </a:endParaRPr>
        </a:p>
      </dgm:t>
    </dgm:pt>
    <dgm:pt modelId="{1204EAB4-F30C-5D40-B79A-5614DED505EE}">
      <dgm:prSet phldrT="[Texto]" custT="1"/>
      <dgm:spPr/>
      <dgm:t>
        <a:bodyPr/>
        <a:lstStyle/>
        <a:p>
          <a:r>
            <a:rPr lang="es-ES" sz="2400" b="1" smtClean="0">
              <a:solidFill>
                <a:srgbClr val="000000"/>
              </a:solidFill>
            </a:rPr>
            <a:t>-EXAMEN OBJETIVO DE CONOCIMIENTOS DIDÁCTICOS, </a:t>
          </a:r>
        </a:p>
        <a:p>
          <a:r>
            <a:rPr lang="es-ES" sz="2400" b="1" smtClean="0">
              <a:solidFill>
                <a:srgbClr val="000000"/>
              </a:solidFill>
            </a:rPr>
            <a:t> CURRICULARES</a:t>
          </a:r>
        </a:p>
        <a:p>
          <a:r>
            <a:rPr lang="es-ES" sz="2400" b="1" smtClean="0">
              <a:solidFill>
                <a:srgbClr val="000000"/>
              </a:solidFill>
            </a:rPr>
            <a:t>Y  DE NORMATIVIDAD</a:t>
          </a:r>
        </a:p>
        <a:p>
          <a:r>
            <a:rPr lang="es-ES" sz="2400" b="1" smtClean="0">
              <a:solidFill>
                <a:srgbClr val="000000"/>
              </a:solidFill>
            </a:rPr>
            <a:t>COMPLEMENTARIO   </a:t>
          </a:r>
          <a:endParaRPr lang="es-ES" sz="2400" b="1" dirty="0">
            <a:solidFill>
              <a:srgbClr val="000000"/>
            </a:solidFill>
          </a:endParaRPr>
        </a:p>
      </dgm:t>
    </dgm:pt>
    <dgm:pt modelId="{661138A8-5F89-6E42-B97B-A1008568CD27}" type="sibTrans" cxnId="{83FD8950-B0C2-1348-A2A7-E2BCD4BFB02B}">
      <dgm:prSet/>
      <dgm:spPr/>
      <dgm:t>
        <a:bodyPr/>
        <a:lstStyle/>
        <a:p>
          <a:endParaRPr lang="es-ES" sz="2400" b="1">
            <a:solidFill>
              <a:srgbClr val="000000"/>
            </a:solidFill>
          </a:endParaRPr>
        </a:p>
      </dgm:t>
    </dgm:pt>
    <dgm:pt modelId="{14C231B8-804A-B745-BB71-626B85FD04D5}" type="parTrans" cxnId="{83FD8950-B0C2-1348-A2A7-E2BCD4BFB02B}">
      <dgm:prSet/>
      <dgm:spPr/>
      <dgm:t>
        <a:bodyPr/>
        <a:lstStyle/>
        <a:p>
          <a:endParaRPr lang="es-ES" sz="2400" b="1">
            <a:solidFill>
              <a:srgbClr val="000000"/>
            </a:solidFill>
          </a:endParaRPr>
        </a:p>
      </dgm:t>
    </dgm:pt>
    <dgm:pt modelId="{D6A14D79-31C0-D64D-8AAC-77E7843996A4}" type="pres">
      <dgm:prSet presAssocID="{CA2443F3-9F22-BD45-98F4-31E6CA08ADB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AE15A50-DFD5-BB44-95AA-A42FA48BF28A}" type="pres">
      <dgm:prSet presAssocID="{CA2443F3-9F22-BD45-98F4-31E6CA08ADB3}" presName="diamond" presStyleLbl="bgShp" presStyleIdx="0" presStyleCnt="1" custScaleX="141074" custLinFactNeighborX="1508" custLinFactNeighborY="9264"/>
      <dgm:spPr/>
      <dgm:t>
        <a:bodyPr/>
        <a:lstStyle/>
        <a:p>
          <a:endParaRPr lang="es-ES"/>
        </a:p>
      </dgm:t>
    </dgm:pt>
    <dgm:pt modelId="{85A1E56C-A26D-1443-B48F-906DE6C3C98C}" type="pres">
      <dgm:prSet presAssocID="{CA2443F3-9F22-BD45-98F4-31E6CA08ADB3}" presName="quad1" presStyleLbl="node1" presStyleIdx="0" presStyleCnt="4" custScaleY="30082" custLinFactNeighborX="-336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2AF677-B06C-C842-8B5B-65CA9CE02940}" type="pres">
      <dgm:prSet presAssocID="{CA2443F3-9F22-BD45-98F4-31E6CA08ADB3}" presName="quad2" presStyleLbl="node1" presStyleIdx="1" presStyleCnt="4" custScaleY="30082" custLinFactNeighborX="21282" custLinFactNeighborY="-26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1B8B1A-6F4B-C242-91E4-DE6629195774}" type="pres">
      <dgm:prSet presAssocID="{CA2443F3-9F22-BD45-98F4-31E6CA08ADB3}" presName="quad3" presStyleLbl="node1" presStyleIdx="2" presStyleCnt="4" custScaleX="120963" custScaleY="121620" custLinFactNeighborX="-34583" custLinFactNeighborY="-328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5C36C7-CB7D-A14C-82DC-6BC244991B2A}" type="pres">
      <dgm:prSet presAssocID="{CA2443F3-9F22-BD45-98F4-31E6CA08ADB3}" presName="quad4" presStyleLbl="node1" presStyleIdx="3" presStyleCnt="4" custScaleX="113608" custScaleY="120099" custLinFactNeighborX="26603" custLinFactNeighborY="-274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CABC968-33C9-9243-99BA-913F5A954889}" type="presOf" srcId="{CA2443F3-9F22-BD45-98F4-31E6CA08ADB3}" destId="{D6A14D79-31C0-D64D-8AAC-77E7843996A4}" srcOrd="0" destOrd="0" presId="urn:microsoft.com/office/officeart/2005/8/layout/matrix3"/>
    <dgm:cxn modelId="{9EA5FE68-DB53-7949-8976-D2167E7953FA}" srcId="{CA2443F3-9F22-BD45-98F4-31E6CA08ADB3}" destId="{FD762147-6E0F-9C44-AE8B-54AEDE76B280}" srcOrd="2" destOrd="0" parTransId="{49E3416E-93E7-5446-80DD-AF3CE5A83492}" sibTransId="{CFDC50DE-85B2-0745-B3C8-86522A9E1212}"/>
    <dgm:cxn modelId="{88408AE4-5383-F441-9DF5-E9782AFD1DBE}" srcId="{CA2443F3-9F22-BD45-98F4-31E6CA08ADB3}" destId="{E66B4986-8F0D-7341-84CB-B41479927568}" srcOrd="1" destOrd="0" parTransId="{AC8B6056-FCDC-2C4A-8FB2-30E23EA9EA4B}" sibTransId="{5481678B-1052-E747-9F09-6E650E5DC7F3}"/>
    <dgm:cxn modelId="{80B41238-A06C-0E45-BE48-3CE99781923F}" type="presOf" srcId="{C00654DC-E7B9-E542-BB76-0D147D9F0622}" destId="{85A1E56C-A26D-1443-B48F-906DE6C3C98C}" srcOrd="0" destOrd="0" presId="urn:microsoft.com/office/officeart/2005/8/layout/matrix3"/>
    <dgm:cxn modelId="{1540B7B9-3AE5-4242-A868-7EB87F469B11}" type="presOf" srcId="{FD762147-6E0F-9C44-AE8B-54AEDE76B280}" destId="{8F1B8B1A-6F4B-C242-91E4-DE6629195774}" srcOrd="0" destOrd="0" presId="urn:microsoft.com/office/officeart/2005/8/layout/matrix3"/>
    <dgm:cxn modelId="{7A6F27B9-80D0-EC4F-9BB9-21973E6416DA}" type="presOf" srcId="{E66B4986-8F0D-7341-84CB-B41479927568}" destId="{142AF677-B06C-C842-8B5B-65CA9CE02940}" srcOrd="0" destOrd="0" presId="urn:microsoft.com/office/officeart/2005/8/layout/matrix3"/>
    <dgm:cxn modelId="{7295A1B5-DED5-8B45-B42C-A3F6AB85DD5D}" srcId="{CA2443F3-9F22-BD45-98F4-31E6CA08ADB3}" destId="{C00654DC-E7B9-E542-BB76-0D147D9F0622}" srcOrd="0" destOrd="0" parTransId="{51424778-9A17-9A43-8C06-E913628D8B14}" sibTransId="{D710E36E-2E87-0E43-B4E6-1E16634CCDA9}"/>
    <dgm:cxn modelId="{83FD8950-B0C2-1348-A2A7-E2BCD4BFB02B}" srcId="{CA2443F3-9F22-BD45-98F4-31E6CA08ADB3}" destId="{1204EAB4-F30C-5D40-B79A-5614DED505EE}" srcOrd="3" destOrd="0" parTransId="{14C231B8-804A-B745-BB71-626B85FD04D5}" sibTransId="{661138A8-5F89-6E42-B97B-A1008568CD27}"/>
    <dgm:cxn modelId="{5EBB1062-7ED0-F248-B87D-DCF787FA8AC2}" type="presOf" srcId="{1204EAB4-F30C-5D40-B79A-5614DED505EE}" destId="{4B5C36C7-CB7D-A14C-82DC-6BC244991B2A}" srcOrd="0" destOrd="0" presId="urn:microsoft.com/office/officeart/2005/8/layout/matrix3"/>
    <dgm:cxn modelId="{4131907D-1F59-1949-83D3-239D89B88F10}" type="presParOf" srcId="{D6A14D79-31C0-D64D-8AAC-77E7843996A4}" destId="{FAE15A50-DFD5-BB44-95AA-A42FA48BF28A}" srcOrd="0" destOrd="0" presId="urn:microsoft.com/office/officeart/2005/8/layout/matrix3"/>
    <dgm:cxn modelId="{BF8E2ABE-C1EB-A649-AEA3-F57E68B37E88}" type="presParOf" srcId="{D6A14D79-31C0-D64D-8AAC-77E7843996A4}" destId="{85A1E56C-A26D-1443-B48F-906DE6C3C98C}" srcOrd="1" destOrd="0" presId="urn:microsoft.com/office/officeart/2005/8/layout/matrix3"/>
    <dgm:cxn modelId="{6699913D-57FD-8B46-AF74-BE0C5EC45E7E}" type="presParOf" srcId="{D6A14D79-31C0-D64D-8AAC-77E7843996A4}" destId="{142AF677-B06C-C842-8B5B-65CA9CE02940}" srcOrd="2" destOrd="0" presId="urn:microsoft.com/office/officeart/2005/8/layout/matrix3"/>
    <dgm:cxn modelId="{82305639-2E43-4A4F-91A7-C29BD888E05E}" type="presParOf" srcId="{D6A14D79-31C0-D64D-8AAC-77E7843996A4}" destId="{8F1B8B1A-6F4B-C242-91E4-DE6629195774}" srcOrd="3" destOrd="0" presId="urn:microsoft.com/office/officeart/2005/8/layout/matrix3"/>
    <dgm:cxn modelId="{8926E263-80D1-574C-A563-B40BB5B2BDCB}" type="presParOf" srcId="{D6A14D79-31C0-D64D-8AAC-77E7843996A4}" destId="{4B5C36C7-CB7D-A14C-82DC-6BC244991B2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718E8D5-0C90-C14D-BADA-4590D58645C3}" type="doc">
      <dgm:prSet loTypeId="urn:microsoft.com/office/officeart/2005/8/layout/cycle3" loCatId="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3C676B7-B8B8-0E43-8112-8BB9AF9668A1}">
      <dgm:prSet phldrT="[Texto]"/>
      <dgm:spPr/>
      <dgm:t>
        <a:bodyPr/>
        <a:lstStyle/>
        <a:p>
          <a:r>
            <a:rPr lang="es-ES" b="1" dirty="0" smtClean="0">
              <a:solidFill>
                <a:srgbClr val="2E2E2E"/>
              </a:solidFill>
            </a:rPr>
            <a:t>Informe del cumplimiento de responsabilidades profesionales </a:t>
          </a:r>
          <a:endParaRPr lang="es-ES" b="1" dirty="0">
            <a:solidFill>
              <a:srgbClr val="2E2E2E"/>
            </a:solidFill>
          </a:endParaRPr>
        </a:p>
      </dgm:t>
    </dgm:pt>
    <dgm:pt modelId="{C99A1A9D-9B32-224D-8815-BC89B8E4CF06}" type="parTrans" cxnId="{D7E00AE7-BEB7-C844-AFD7-24FF1422053B}">
      <dgm:prSet/>
      <dgm:spPr/>
      <dgm:t>
        <a:bodyPr/>
        <a:lstStyle/>
        <a:p>
          <a:endParaRPr lang="es-ES" b="1">
            <a:solidFill>
              <a:srgbClr val="2E2E2E"/>
            </a:solidFill>
          </a:endParaRPr>
        </a:p>
      </dgm:t>
    </dgm:pt>
    <dgm:pt modelId="{1E5BBEEE-E452-3544-B203-168F4E5AE90A}" type="sibTrans" cxnId="{D7E00AE7-BEB7-C844-AFD7-24FF1422053B}">
      <dgm:prSet/>
      <dgm:spPr/>
      <dgm:t>
        <a:bodyPr/>
        <a:lstStyle/>
        <a:p>
          <a:endParaRPr lang="es-ES" b="1">
            <a:solidFill>
              <a:srgbClr val="2E2E2E"/>
            </a:solidFill>
          </a:endParaRPr>
        </a:p>
      </dgm:t>
    </dgm:pt>
    <dgm:pt modelId="{F05A2FF3-A6EE-E346-AE55-2F824FAF544D}">
      <dgm:prSet phldrT="[Texto]"/>
      <dgm:spPr/>
      <dgm:t>
        <a:bodyPr/>
        <a:lstStyle/>
        <a:p>
          <a:r>
            <a:rPr lang="es-ES" b="1" smtClean="0">
              <a:solidFill>
                <a:srgbClr val="2E2E2E"/>
              </a:solidFill>
            </a:rPr>
            <a:t>Expediente de evidencias de enseñanza</a:t>
          </a:r>
          <a:endParaRPr lang="es-ES" b="1" dirty="0">
            <a:solidFill>
              <a:srgbClr val="2E2E2E"/>
            </a:solidFill>
          </a:endParaRPr>
        </a:p>
      </dgm:t>
    </dgm:pt>
    <dgm:pt modelId="{E0BEF282-4BCA-6E40-BE78-802B305792ED}" type="parTrans" cxnId="{C62BCCF5-1F55-9148-BB44-5D5DD8F8D83D}">
      <dgm:prSet/>
      <dgm:spPr/>
      <dgm:t>
        <a:bodyPr/>
        <a:lstStyle/>
        <a:p>
          <a:endParaRPr lang="es-ES" b="1">
            <a:solidFill>
              <a:srgbClr val="2E2E2E"/>
            </a:solidFill>
          </a:endParaRPr>
        </a:p>
      </dgm:t>
    </dgm:pt>
    <dgm:pt modelId="{0FAB5C6B-86CF-6749-90D7-8A999AA58FFE}" type="sibTrans" cxnId="{C62BCCF5-1F55-9148-BB44-5D5DD8F8D83D}">
      <dgm:prSet/>
      <dgm:spPr/>
      <dgm:t>
        <a:bodyPr/>
        <a:lstStyle/>
        <a:p>
          <a:endParaRPr lang="es-ES" b="1">
            <a:solidFill>
              <a:srgbClr val="2E2E2E"/>
            </a:solidFill>
          </a:endParaRPr>
        </a:p>
      </dgm:t>
    </dgm:pt>
    <dgm:pt modelId="{5258FC8F-D606-1B42-B771-BD18336291CC}">
      <dgm:prSet phldrT="[Texto]"/>
      <dgm:spPr/>
      <dgm:t>
        <a:bodyPr/>
        <a:lstStyle/>
        <a:p>
          <a:r>
            <a:rPr lang="es-ES" b="1" smtClean="0">
              <a:solidFill>
                <a:srgbClr val="2E2E2E"/>
              </a:solidFill>
            </a:rPr>
            <a:t>Examen de Conocimientos y Competencias Didácticas </a:t>
          </a:r>
          <a:endParaRPr lang="es-ES" b="1" dirty="0">
            <a:solidFill>
              <a:srgbClr val="2E2E2E"/>
            </a:solidFill>
          </a:endParaRPr>
        </a:p>
      </dgm:t>
    </dgm:pt>
    <dgm:pt modelId="{5648EA37-84C0-CA47-9A07-86840B229978}" type="parTrans" cxnId="{A072E366-C296-CB4D-A320-506E705222F0}">
      <dgm:prSet/>
      <dgm:spPr/>
      <dgm:t>
        <a:bodyPr/>
        <a:lstStyle/>
        <a:p>
          <a:endParaRPr lang="es-ES" b="1">
            <a:solidFill>
              <a:srgbClr val="2E2E2E"/>
            </a:solidFill>
          </a:endParaRPr>
        </a:p>
      </dgm:t>
    </dgm:pt>
    <dgm:pt modelId="{F1AF22BD-C66E-924C-9D82-8CC7B97C4D90}" type="sibTrans" cxnId="{A072E366-C296-CB4D-A320-506E705222F0}">
      <dgm:prSet/>
      <dgm:spPr/>
      <dgm:t>
        <a:bodyPr/>
        <a:lstStyle/>
        <a:p>
          <a:endParaRPr lang="es-ES" b="1">
            <a:solidFill>
              <a:srgbClr val="2E2E2E"/>
            </a:solidFill>
          </a:endParaRPr>
        </a:p>
      </dgm:t>
    </dgm:pt>
    <dgm:pt modelId="{2EAC7E11-574F-E742-B0B2-B96FF21E8581}">
      <dgm:prSet phldrT="[Texto]"/>
      <dgm:spPr/>
      <dgm:t>
        <a:bodyPr/>
        <a:lstStyle/>
        <a:p>
          <a:r>
            <a:rPr lang="es-ES" b="1" smtClean="0">
              <a:solidFill>
                <a:srgbClr val="2E2E2E"/>
              </a:solidFill>
            </a:rPr>
            <a:t>Planeación didáctica argumentada  </a:t>
          </a:r>
          <a:endParaRPr lang="es-ES" b="1" dirty="0">
            <a:solidFill>
              <a:srgbClr val="2E2E2E"/>
            </a:solidFill>
          </a:endParaRPr>
        </a:p>
      </dgm:t>
    </dgm:pt>
    <dgm:pt modelId="{69CD54FE-C4A4-2C4A-93BF-E7D88F54B4DF}" type="parTrans" cxnId="{14369218-A330-D54B-839E-DC5338898639}">
      <dgm:prSet/>
      <dgm:spPr/>
      <dgm:t>
        <a:bodyPr/>
        <a:lstStyle/>
        <a:p>
          <a:endParaRPr lang="es-ES" b="1">
            <a:solidFill>
              <a:srgbClr val="2E2E2E"/>
            </a:solidFill>
          </a:endParaRPr>
        </a:p>
      </dgm:t>
    </dgm:pt>
    <dgm:pt modelId="{C7FC2260-E50A-8B4B-8B18-0CF4E4B5C5E2}" type="sibTrans" cxnId="{14369218-A330-D54B-839E-DC5338898639}">
      <dgm:prSet/>
      <dgm:spPr/>
      <dgm:t>
        <a:bodyPr/>
        <a:lstStyle/>
        <a:p>
          <a:endParaRPr lang="es-ES" b="1">
            <a:solidFill>
              <a:srgbClr val="2E2E2E"/>
            </a:solidFill>
          </a:endParaRPr>
        </a:p>
      </dgm:t>
    </dgm:pt>
    <dgm:pt modelId="{D48C1696-DFFD-A04F-A3CF-293744F07C88}">
      <dgm:prSet phldrT="[Texto]"/>
      <dgm:spPr/>
      <dgm:t>
        <a:bodyPr/>
        <a:lstStyle/>
        <a:p>
          <a:r>
            <a:rPr lang="es-ES" b="1" smtClean="0">
              <a:solidFill>
                <a:srgbClr val="2E2E2E"/>
              </a:solidFill>
            </a:rPr>
            <a:t>Examen de inglés</a:t>
          </a:r>
        </a:p>
        <a:p>
          <a:r>
            <a:rPr lang="es-ES" b="1" smtClean="0">
              <a:solidFill>
                <a:srgbClr val="2E2E2E"/>
              </a:solidFill>
            </a:rPr>
            <a:t>(para los docentes de esta asignatura)</a:t>
          </a:r>
          <a:endParaRPr lang="es-ES" b="1" dirty="0">
            <a:solidFill>
              <a:srgbClr val="2E2E2E"/>
            </a:solidFill>
          </a:endParaRPr>
        </a:p>
      </dgm:t>
    </dgm:pt>
    <dgm:pt modelId="{DA33339D-1817-1C41-A6A9-805C0EBE8299}" type="parTrans" cxnId="{3FCE7670-B41B-DF4E-9200-4E0529BA1F76}">
      <dgm:prSet/>
      <dgm:spPr/>
      <dgm:t>
        <a:bodyPr/>
        <a:lstStyle/>
        <a:p>
          <a:endParaRPr lang="es-ES" b="1">
            <a:solidFill>
              <a:srgbClr val="2E2E2E"/>
            </a:solidFill>
          </a:endParaRPr>
        </a:p>
      </dgm:t>
    </dgm:pt>
    <dgm:pt modelId="{FF669801-CE89-8D41-ACC1-8230881689A6}" type="sibTrans" cxnId="{3FCE7670-B41B-DF4E-9200-4E0529BA1F76}">
      <dgm:prSet/>
      <dgm:spPr/>
      <dgm:t>
        <a:bodyPr/>
        <a:lstStyle/>
        <a:p>
          <a:endParaRPr lang="es-ES" b="1">
            <a:solidFill>
              <a:srgbClr val="2E2E2E"/>
            </a:solidFill>
          </a:endParaRPr>
        </a:p>
      </dgm:t>
    </dgm:pt>
    <dgm:pt modelId="{884A241A-6BAF-C547-A54B-95E0632BA88C}" type="pres">
      <dgm:prSet presAssocID="{C718E8D5-0C90-C14D-BADA-4590D58645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08A9948-8CC9-2842-9E4B-848848BB4BA4}" type="pres">
      <dgm:prSet presAssocID="{C718E8D5-0C90-C14D-BADA-4590D58645C3}" presName="cycle" presStyleCnt="0"/>
      <dgm:spPr/>
      <dgm:t>
        <a:bodyPr/>
        <a:lstStyle/>
        <a:p>
          <a:endParaRPr lang="es-ES"/>
        </a:p>
      </dgm:t>
    </dgm:pt>
    <dgm:pt modelId="{28683E8F-4624-0040-BF8B-DFE3C1F86444}" type="pres">
      <dgm:prSet presAssocID="{A3C676B7-B8B8-0E43-8112-8BB9AF9668A1}" presName="nodeFirstNode" presStyleLbl="node1" presStyleIdx="0" presStyleCnt="5" custRadScaleRad="88668" custRadScaleInc="10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025E34-2409-6C46-8135-BC7033C853C0}" type="pres">
      <dgm:prSet presAssocID="{1E5BBEEE-E452-3544-B203-168F4E5AE90A}" presName="sibTransFirstNode" presStyleLbl="bgShp" presStyleIdx="0" presStyleCnt="1"/>
      <dgm:spPr/>
      <dgm:t>
        <a:bodyPr/>
        <a:lstStyle/>
        <a:p>
          <a:endParaRPr lang="es-ES"/>
        </a:p>
      </dgm:t>
    </dgm:pt>
    <dgm:pt modelId="{5C2B7583-C16A-7447-A8E7-EC30CA8BCB61}" type="pres">
      <dgm:prSet presAssocID="{F05A2FF3-A6EE-E346-AE55-2F824FAF544D}" presName="nodeFollowingNodes" presStyleLbl="node1" presStyleIdx="1" presStyleCnt="5" custRadScaleRad="113669" custRadScaleInc="-29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532DF8-E380-AA4C-9410-7D7F1BDEC4F8}" type="pres">
      <dgm:prSet presAssocID="{5258FC8F-D606-1B42-B771-BD18336291CC}" presName="nodeFollowingNodes" presStyleLbl="node1" presStyleIdx="2" presStyleCnt="5" custRadScaleRad="97673" custRadScaleInc="-468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4D9206-86A8-314A-BDCD-1614AA289FE9}" type="pres">
      <dgm:prSet presAssocID="{2EAC7E11-574F-E742-B0B2-B96FF21E8581}" presName="nodeFollowingNodes" presStyleLbl="node1" presStyleIdx="3" presStyleCnt="5" custRadScaleRad="96511" custRadScaleInc="373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5C4397-DC86-9E40-8326-C9A133FB6157}" type="pres">
      <dgm:prSet presAssocID="{D48C1696-DFFD-A04F-A3CF-293744F07C88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5C95174-DF34-7C4E-AA02-ABC93EF7C009}" type="presOf" srcId="{C718E8D5-0C90-C14D-BADA-4590D58645C3}" destId="{884A241A-6BAF-C547-A54B-95E0632BA88C}" srcOrd="0" destOrd="0" presId="urn:microsoft.com/office/officeart/2005/8/layout/cycle3"/>
    <dgm:cxn modelId="{68788089-2476-A749-8792-98CAE461E8B4}" type="presOf" srcId="{A3C676B7-B8B8-0E43-8112-8BB9AF9668A1}" destId="{28683E8F-4624-0040-BF8B-DFE3C1F86444}" srcOrd="0" destOrd="0" presId="urn:microsoft.com/office/officeart/2005/8/layout/cycle3"/>
    <dgm:cxn modelId="{14369218-A330-D54B-839E-DC5338898639}" srcId="{C718E8D5-0C90-C14D-BADA-4590D58645C3}" destId="{2EAC7E11-574F-E742-B0B2-B96FF21E8581}" srcOrd="3" destOrd="0" parTransId="{69CD54FE-C4A4-2C4A-93BF-E7D88F54B4DF}" sibTransId="{C7FC2260-E50A-8B4B-8B18-0CF4E4B5C5E2}"/>
    <dgm:cxn modelId="{7BE246E1-6065-8140-9D1A-A03384124D22}" type="presOf" srcId="{D48C1696-DFFD-A04F-A3CF-293744F07C88}" destId="{6B5C4397-DC86-9E40-8326-C9A133FB6157}" srcOrd="0" destOrd="0" presId="urn:microsoft.com/office/officeart/2005/8/layout/cycle3"/>
    <dgm:cxn modelId="{E03224A5-2AA7-454C-993F-717B8C8F6F79}" type="presOf" srcId="{5258FC8F-D606-1B42-B771-BD18336291CC}" destId="{C5532DF8-E380-AA4C-9410-7D7F1BDEC4F8}" srcOrd="0" destOrd="0" presId="urn:microsoft.com/office/officeart/2005/8/layout/cycle3"/>
    <dgm:cxn modelId="{4ADBECC4-8F1C-6D4A-B4EA-ECDF610766DC}" type="presOf" srcId="{1E5BBEEE-E452-3544-B203-168F4E5AE90A}" destId="{33025E34-2409-6C46-8135-BC7033C853C0}" srcOrd="0" destOrd="0" presId="urn:microsoft.com/office/officeart/2005/8/layout/cycle3"/>
    <dgm:cxn modelId="{4A780630-E0B6-AD41-A6C7-0F82378602F5}" type="presOf" srcId="{F05A2FF3-A6EE-E346-AE55-2F824FAF544D}" destId="{5C2B7583-C16A-7447-A8E7-EC30CA8BCB61}" srcOrd="0" destOrd="0" presId="urn:microsoft.com/office/officeart/2005/8/layout/cycle3"/>
    <dgm:cxn modelId="{F25EE910-7DBE-AF48-96B8-B58CB5F248D5}" type="presOf" srcId="{2EAC7E11-574F-E742-B0B2-B96FF21E8581}" destId="{2B4D9206-86A8-314A-BDCD-1614AA289FE9}" srcOrd="0" destOrd="0" presId="urn:microsoft.com/office/officeart/2005/8/layout/cycle3"/>
    <dgm:cxn modelId="{C62BCCF5-1F55-9148-BB44-5D5DD8F8D83D}" srcId="{C718E8D5-0C90-C14D-BADA-4590D58645C3}" destId="{F05A2FF3-A6EE-E346-AE55-2F824FAF544D}" srcOrd="1" destOrd="0" parTransId="{E0BEF282-4BCA-6E40-BE78-802B305792ED}" sibTransId="{0FAB5C6B-86CF-6749-90D7-8A999AA58FFE}"/>
    <dgm:cxn modelId="{3FCE7670-B41B-DF4E-9200-4E0529BA1F76}" srcId="{C718E8D5-0C90-C14D-BADA-4590D58645C3}" destId="{D48C1696-DFFD-A04F-A3CF-293744F07C88}" srcOrd="4" destOrd="0" parTransId="{DA33339D-1817-1C41-A6A9-805C0EBE8299}" sibTransId="{FF669801-CE89-8D41-ACC1-8230881689A6}"/>
    <dgm:cxn modelId="{A072E366-C296-CB4D-A320-506E705222F0}" srcId="{C718E8D5-0C90-C14D-BADA-4590D58645C3}" destId="{5258FC8F-D606-1B42-B771-BD18336291CC}" srcOrd="2" destOrd="0" parTransId="{5648EA37-84C0-CA47-9A07-86840B229978}" sibTransId="{F1AF22BD-C66E-924C-9D82-8CC7B97C4D90}"/>
    <dgm:cxn modelId="{D7E00AE7-BEB7-C844-AFD7-24FF1422053B}" srcId="{C718E8D5-0C90-C14D-BADA-4590D58645C3}" destId="{A3C676B7-B8B8-0E43-8112-8BB9AF9668A1}" srcOrd="0" destOrd="0" parTransId="{C99A1A9D-9B32-224D-8815-BC89B8E4CF06}" sibTransId="{1E5BBEEE-E452-3544-B203-168F4E5AE90A}"/>
    <dgm:cxn modelId="{315A449F-37DB-B543-84CB-44FD2E806428}" type="presParOf" srcId="{884A241A-6BAF-C547-A54B-95E0632BA88C}" destId="{108A9948-8CC9-2842-9E4B-848848BB4BA4}" srcOrd="0" destOrd="0" presId="urn:microsoft.com/office/officeart/2005/8/layout/cycle3"/>
    <dgm:cxn modelId="{C9526291-6622-1749-83ED-E74CBC6091D5}" type="presParOf" srcId="{108A9948-8CC9-2842-9E4B-848848BB4BA4}" destId="{28683E8F-4624-0040-BF8B-DFE3C1F86444}" srcOrd="0" destOrd="0" presId="urn:microsoft.com/office/officeart/2005/8/layout/cycle3"/>
    <dgm:cxn modelId="{67B9BC0D-DF02-F14E-92F4-208DB11C1A34}" type="presParOf" srcId="{108A9948-8CC9-2842-9E4B-848848BB4BA4}" destId="{33025E34-2409-6C46-8135-BC7033C853C0}" srcOrd="1" destOrd="0" presId="urn:microsoft.com/office/officeart/2005/8/layout/cycle3"/>
    <dgm:cxn modelId="{7A869A1C-1201-3A46-A914-3E5CA1D5A058}" type="presParOf" srcId="{108A9948-8CC9-2842-9E4B-848848BB4BA4}" destId="{5C2B7583-C16A-7447-A8E7-EC30CA8BCB61}" srcOrd="2" destOrd="0" presId="urn:microsoft.com/office/officeart/2005/8/layout/cycle3"/>
    <dgm:cxn modelId="{BC8C126A-819F-5343-94ED-63F772DFC8FF}" type="presParOf" srcId="{108A9948-8CC9-2842-9E4B-848848BB4BA4}" destId="{C5532DF8-E380-AA4C-9410-7D7F1BDEC4F8}" srcOrd="3" destOrd="0" presId="urn:microsoft.com/office/officeart/2005/8/layout/cycle3"/>
    <dgm:cxn modelId="{5BF8F64C-7891-494A-B8E5-2F1C22C535AC}" type="presParOf" srcId="{108A9948-8CC9-2842-9E4B-848848BB4BA4}" destId="{2B4D9206-86A8-314A-BDCD-1614AA289FE9}" srcOrd="4" destOrd="0" presId="urn:microsoft.com/office/officeart/2005/8/layout/cycle3"/>
    <dgm:cxn modelId="{15209BCF-BB05-F742-B230-FBB61E451E7E}" type="presParOf" srcId="{108A9948-8CC9-2842-9E4B-848848BB4BA4}" destId="{6B5C4397-DC86-9E40-8326-C9A133FB6157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718E8D5-0C90-C14D-BADA-4590D58645C3}" type="doc">
      <dgm:prSet loTypeId="urn:microsoft.com/office/officeart/2005/8/layout/cycle3" loCatId="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3C676B7-B8B8-0E43-8112-8BB9AF9668A1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1. Informe del cumplimiento de responsabilidades profesionales </a:t>
          </a:r>
          <a:endParaRPr lang="es-ES" b="1" dirty="0">
            <a:solidFill>
              <a:schemeClr val="tx1"/>
            </a:solidFill>
          </a:endParaRPr>
        </a:p>
      </dgm:t>
    </dgm:pt>
    <dgm:pt modelId="{C99A1A9D-9B32-224D-8815-BC89B8E4CF06}" type="parTrans" cxnId="{D7E00AE7-BEB7-C844-AFD7-24FF1422053B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1E5BBEEE-E452-3544-B203-168F4E5AE90A}" type="sibTrans" cxnId="{D7E00AE7-BEB7-C844-AFD7-24FF1422053B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05A2FF3-A6EE-E346-AE55-2F824FAF544D}">
      <dgm:prSet phldrT="[Texto]" custT="1"/>
      <dgm:spPr/>
      <dgm:t>
        <a:bodyPr/>
        <a:lstStyle/>
        <a:p>
          <a:r>
            <a:rPr lang="es-ES" sz="2800" b="1" dirty="0" smtClean="0">
              <a:solidFill>
                <a:schemeClr val="tx1"/>
              </a:solidFill>
            </a:rPr>
            <a:t>2. Proyecto de enseñanza</a:t>
          </a:r>
          <a:endParaRPr lang="es-ES" sz="2800" b="1" dirty="0">
            <a:solidFill>
              <a:schemeClr val="tx1"/>
            </a:solidFill>
          </a:endParaRPr>
        </a:p>
      </dgm:t>
    </dgm:pt>
    <dgm:pt modelId="{E0BEF282-4BCA-6E40-BE78-802B305792ED}" type="parTrans" cxnId="{C62BCCF5-1F55-9148-BB44-5D5DD8F8D83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FAB5C6B-86CF-6749-90D7-8A999AA58FFE}" type="sibTrans" cxnId="{C62BCCF5-1F55-9148-BB44-5D5DD8F8D83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5258FC8F-D606-1B42-B771-BD18336291CC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3. Examen de conocimientos disciplinares o curriculares </a:t>
          </a:r>
          <a:endParaRPr lang="es-ES" b="1" dirty="0">
            <a:solidFill>
              <a:schemeClr val="tx1"/>
            </a:solidFill>
          </a:endParaRPr>
        </a:p>
      </dgm:t>
    </dgm:pt>
    <dgm:pt modelId="{5648EA37-84C0-CA47-9A07-86840B229978}" type="parTrans" cxnId="{A072E366-C296-CB4D-A320-506E705222F0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1AF22BD-C66E-924C-9D82-8CC7B97C4D90}" type="sibTrans" cxnId="{A072E366-C296-CB4D-A320-506E705222F0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48C1696-DFFD-A04F-A3CF-293744F07C88}">
      <dgm:prSet phldrT="[Texto]" custT="1"/>
      <dgm:spPr/>
      <dgm:t>
        <a:bodyPr/>
        <a:lstStyle/>
        <a:p>
          <a:r>
            <a:rPr lang="es-ES" sz="2800" b="1" dirty="0" err="1" smtClean="0">
              <a:solidFill>
                <a:schemeClr val="tx1"/>
              </a:solidFill>
            </a:rPr>
            <a:t>Exámen</a:t>
          </a:r>
          <a:r>
            <a:rPr lang="es-ES" sz="2800" b="1" dirty="0" smtClean="0">
              <a:solidFill>
                <a:schemeClr val="tx1"/>
              </a:solidFill>
            </a:rPr>
            <a:t> de Inglés, </a:t>
          </a:r>
          <a:r>
            <a:rPr lang="es-ES" sz="2800" b="1" dirty="0" err="1" smtClean="0">
              <a:solidFill>
                <a:schemeClr val="tx1"/>
              </a:solidFill>
            </a:rPr>
            <a:t>tecnologia</a:t>
          </a:r>
          <a:r>
            <a:rPr lang="es-ES" sz="2800" b="1" dirty="0" smtClean="0">
              <a:solidFill>
                <a:schemeClr val="tx1"/>
              </a:solidFill>
            </a:rPr>
            <a:t> </a:t>
          </a:r>
          <a:endParaRPr lang="es-ES" sz="2800" b="1" dirty="0">
            <a:solidFill>
              <a:schemeClr val="tx1"/>
            </a:solidFill>
          </a:endParaRPr>
        </a:p>
      </dgm:t>
    </dgm:pt>
    <dgm:pt modelId="{FF669801-CE89-8D41-ACC1-8230881689A6}" type="sibTrans" cxnId="{3FCE7670-B41B-DF4E-9200-4E0529BA1F7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A33339D-1817-1C41-A6A9-805C0EBE8299}" type="parTrans" cxnId="{3FCE7670-B41B-DF4E-9200-4E0529BA1F7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884A241A-6BAF-C547-A54B-95E0632BA88C}" type="pres">
      <dgm:prSet presAssocID="{C718E8D5-0C90-C14D-BADA-4590D58645C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08A9948-8CC9-2842-9E4B-848848BB4BA4}" type="pres">
      <dgm:prSet presAssocID="{C718E8D5-0C90-C14D-BADA-4590D58645C3}" presName="cycle" presStyleCnt="0"/>
      <dgm:spPr/>
      <dgm:t>
        <a:bodyPr/>
        <a:lstStyle/>
        <a:p>
          <a:endParaRPr lang="es-ES"/>
        </a:p>
      </dgm:t>
    </dgm:pt>
    <dgm:pt modelId="{28683E8F-4624-0040-BF8B-DFE3C1F86444}" type="pres">
      <dgm:prSet presAssocID="{A3C676B7-B8B8-0E43-8112-8BB9AF9668A1}" presName="nodeFirstNode" presStyleLbl="node1" presStyleIdx="0" presStyleCnt="4" custScaleX="74474" custScaleY="83562" custRadScaleRad="89785" custRadScaleInc="96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025E34-2409-6C46-8135-BC7033C853C0}" type="pres">
      <dgm:prSet presAssocID="{1E5BBEEE-E452-3544-B203-168F4E5AE90A}" presName="sibTransFirstNode" presStyleLbl="bgShp" presStyleIdx="0" presStyleCnt="1"/>
      <dgm:spPr/>
      <dgm:t>
        <a:bodyPr/>
        <a:lstStyle/>
        <a:p>
          <a:endParaRPr lang="es-ES"/>
        </a:p>
      </dgm:t>
    </dgm:pt>
    <dgm:pt modelId="{5C2B7583-C16A-7447-A8E7-EC30CA8BCB61}" type="pres">
      <dgm:prSet presAssocID="{F05A2FF3-A6EE-E346-AE55-2F824FAF544D}" presName="nodeFollowingNodes" presStyleLbl="node1" presStyleIdx="1" presStyleCnt="4" custScaleX="62166" custScaleY="112004" custRadScaleRad="131991" custRadScaleInc="81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532DF8-E380-AA4C-9410-7D7F1BDEC4F8}" type="pres">
      <dgm:prSet presAssocID="{5258FC8F-D606-1B42-B771-BD18336291CC}" presName="nodeFollowingNodes" presStyleLbl="node1" presStyleIdx="2" presStyleCnt="4" custScaleX="67088" custScaleY="58402" custRadScaleRad="107299" custRadScaleInc="-15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5C4397-DC86-9E40-8326-C9A133FB6157}" type="pres">
      <dgm:prSet presAssocID="{D48C1696-DFFD-A04F-A3CF-293744F07C88}" presName="nodeFollowingNodes" presStyleLbl="node1" presStyleIdx="3" presStyleCnt="4" custScaleX="63218" custScaleY="80968" custRadScaleRad="122530" custRadScaleInc="-570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0B555D6-5F79-6C44-8036-DAF7EB40F196}" type="presOf" srcId="{C718E8D5-0C90-C14D-BADA-4590D58645C3}" destId="{884A241A-6BAF-C547-A54B-95E0632BA88C}" srcOrd="0" destOrd="0" presId="urn:microsoft.com/office/officeart/2005/8/layout/cycle3"/>
    <dgm:cxn modelId="{09ED0223-8BF6-1E41-8672-86271DDAA683}" type="presOf" srcId="{1E5BBEEE-E452-3544-B203-168F4E5AE90A}" destId="{33025E34-2409-6C46-8135-BC7033C853C0}" srcOrd="0" destOrd="0" presId="urn:microsoft.com/office/officeart/2005/8/layout/cycle3"/>
    <dgm:cxn modelId="{7A0E9412-556C-464A-886A-496ABDD05AA8}" type="presOf" srcId="{D48C1696-DFFD-A04F-A3CF-293744F07C88}" destId="{6B5C4397-DC86-9E40-8326-C9A133FB6157}" srcOrd="0" destOrd="0" presId="urn:microsoft.com/office/officeart/2005/8/layout/cycle3"/>
    <dgm:cxn modelId="{C62BCCF5-1F55-9148-BB44-5D5DD8F8D83D}" srcId="{C718E8D5-0C90-C14D-BADA-4590D58645C3}" destId="{F05A2FF3-A6EE-E346-AE55-2F824FAF544D}" srcOrd="1" destOrd="0" parTransId="{E0BEF282-4BCA-6E40-BE78-802B305792ED}" sibTransId="{0FAB5C6B-86CF-6749-90D7-8A999AA58FFE}"/>
    <dgm:cxn modelId="{3FCE7670-B41B-DF4E-9200-4E0529BA1F76}" srcId="{C718E8D5-0C90-C14D-BADA-4590D58645C3}" destId="{D48C1696-DFFD-A04F-A3CF-293744F07C88}" srcOrd="3" destOrd="0" parTransId="{DA33339D-1817-1C41-A6A9-805C0EBE8299}" sibTransId="{FF669801-CE89-8D41-ACC1-8230881689A6}"/>
    <dgm:cxn modelId="{A072E366-C296-CB4D-A320-506E705222F0}" srcId="{C718E8D5-0C90-C14D-BADA-4590D58645C3}" destId="{5258FC8F-D606-1B42-B771-BD18336291CC}" srcOrd="2" destOrd="0" parTransId="{5648EA37-84C0-CA47-9A07-86840B229978}" sibTransId="{F1AF22BD-C66E-924C-9D82-8CC7B97C4D90}"/>
    <dgm:cxn modelId="{E52CB111-D367-5F43-BDB8-74E99F3AFD2F}" type="presOf" srcId="{A3C676B7-B8B8-0E43-8112-8BB9AF9668A1}" destId="{28683E8F-4624-0040-BF8B-DFE3C1F86444}" srcOrd="0" destOrd="0" presId="urn:microsoft.com/office/officeart/2005/8/layout/cycle3"/>
    <dgm:cxn modelId="{D7E00AE7-BEB7-C844-AFD7-24FF1422053B}" srcId="{C718E8D5-0C90-C14D-BADA-4590D58645C3}" destId="{A3C676B7-B8B8-0E43-8112-8BB9AF9668A1}" srcOrd="0" destOrd="0" parTransId="{C99A1A9D-9B32-224D-8815-BC89B8E4CF06}" sibTransId="{1E5BBEEE-E452-3544-B203-168F4E5AE90A}"/>
    <dgm:cxn modelId="{722A5BE3-DF7C-DD43-84EE-399414094376}" type="presOf" srcId="{5258FC8F-D606-1B42-B771-BD18336291CC}" destId="{C5532DF8-E380-AA4C-9410-7D7F1BDEC4F8}" srcOrd="0" destOrd="0" presId="urn:microsoft.com/office/officeart/2005/8/layout/cycle3"/>
    <dgm:cxn modelId="{6833EE97-610B-5144-BFE4-F24621629697}" type="presOf" srcId="{F05A2FF3-A6EE-E346-AE55-2F824FAF544D}" destId="{5C2B7583-C16A-7447-A8E7-EC30CA8BCB61}" srcOrd="0" destOrd="0" presId="urn:microsoft.com/office/officeart/2005/8/layout/cycle3"/>
    <dgm:cxn modelId="{02155F7D-829A-C442-80DE-9AC65877DD3E}" type="presParOf" srcId="{884A241A-6BAF-C547-A54B-95E0632BA88C}" destId="{108A9948-8CC9-2842-9E4B-848848BB4BA4}" srcOrd="0" destOrd="0" presId="urn:microsoft.com/office/officeart/2005/8/layout/cycle3"/>
    <dgm:cxn modelId="{ACEEE1D7-910F-874E-9792-C21201C99EDC}" type="presParOf" srcId="{108A9948-8CC9-2842-9E4B-848848BB4BA4}" destId="{28683E8F-4624-0040-BF8B-DFE3C1F86444}" srcOrd="0" destOrd="0" presId="urn:microsoft.com/office/officeart/2005/8/layout/cycle3"/>
    <dgm:cxn modelId="{108B9A69-381D-3042-BC65-27F1258D489D}" type="presParOf" srcId="{108A9948-8CC9-2842-9E4B-848848BB4BA4}" destId="{33025E34-2409-6C46-8135-BC7033C853C0}" srcOrd="1" destOrd="0" presId="urn:microsoft.com/office/officeart/2005/8/layout/cycle3"/>
    <dgm:cxn modelId="{ECCD2A34-7C30-8043-9BF1-34E86361DE5B}" type="presParOf" srcId="{108A9948-8CC9-2842-9E4B-848848BB4BA4}" destId="{5C2B7583-C16A-7447-A8E7-EC30CA8BCB61}" srcOrd="2" destOrd="0" presId="urn:microsoft.com/office/officeart/2005/8/layout/cycle3"/>
    <dgm:cxn modelId="{ED0322E3-C6D7-F74C-B008-9315D02C061B}" type="presParOf" srcId="{108A9948-8CC9-2842-9E4B-848848BB4BA4}" destId="{C5532DF8-E380-AA4C-9410-7D7F1BDEC4F8}" srcOrd="3" destOrd="0" presId="urn:microsoft.com/office/officeart/2005/8/layout/cycle3"/>
    <dgm:cxn modelId="{F4CA0B50-CD4C-A54E-B22C-C4C2658BE920}" type="presParOf" srcId="{108A9948-8CC9-2842-9E4B-848848BB4BA4}" destId="{6B5C4397-DC86-9E40-8326-C9A133FB6157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Proceso de bloques interconectados"/>
  <dgm:desc val="Se usa para mostrar pasos secuenciales en un proceso Funciona mejor con pequeñas cantidades de texto de Nivel 1 y cantidades medias de texto de Nivel 2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75DA0-DB62-284F-8AA9-96A8D6FC08D9}" type="datetimeFigureOut">
              <a:rPr lang="es-ES" smtClean="0"/>
              <a:t>21/06/2017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3C7EE-CC92-3B41-AEB5-9514D9396B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76137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8510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4806677"/>
            <a:ext cx="10728961" cy="3703818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0720" y="5565556"/>
            <a:ext cx="8344747" cy="2090702"/>
          </a:xfrm>
        </p:spPr>
        <p:txBody>
          <a:bodyPr>
            <a:normAutofit/>
          </a:bodyPr>
          <a:lstStyle>
            <a:lvl1pPr algn="r">
              <a:defRPr sz="65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7675383"/>
            <a:ext cx="8344747" cy="815987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1044019" y="6405316"/>
            <a:ext cx="2926080" cy="519289"/>
          </a:xfrm>
        </p:spPr>
        <p:txBody>
          <a:bodyPr lIns="130046" tIns="0" bIns="0" anchor="b" anchorCtr="0"/>
          <a:lstStyle>
            <a:lvl1pPr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507464" y="6405316"/>
            <a:ext cx="2926076" cy="519289"/>
          </a:xfrm>
        </p:spPr>
        <p:txBody>
          <a:bodyPr lIns="130046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pt-BR" smtClean="0"/>
              <a:t>IV Congreso de investigacion e innovacion Educativa Nvo. Laredo UPN284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325120" y="325120"/>
            <a:ext cx="6047232" cy="9084234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278" y="3095142"/>
            <a:ext cx="5201920" cy="1651610"/>
          </a:xfrm>
        </p:spPr>
        <p:txBody>
          <a:bodyPr vert="horz" lIns="130046" tIns="65023" rIns="130046" bIns="65023" rtlCol="0" anchor="b" anchorCtr="0">
            <a:normAutofit/>
          </a:bodyPr>
          <a:lstStyle>
            <a:lvl1pPr algn="l" defTabSz="1300460" rtl="0" eaLnBrk="1" latinLnBrk="0" hangingPunct="1">
              <a:spcBef>
                <a:spcPct val="0"/>
              </a:spcBef>
              <a:buNone/>
              <a:defRPr sz="43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6619698" y="325120"/>
            <a:ext cx="6047232" cy="9090355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130046" tIns="65023" rIns="130046" bIns="65023" rtlCol="0">
            <a:normAutofit/>
          </a:bodyPr>
          <a:lstStyle>
            <a:lvl1pPr marL="0" indent="0" algn="l" defTabSz="1300460" rtl="0" eaLnBrk="1" latinLnBrk="0" hangingPunct="1">
              <a:spcBef>
                <a:spcPts val="2844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2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4278" y="4753637"/>
            <a:ext cx="5201920" cy="369106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53"/>
              </a:spcBef>
              <a:buNone/>
              <a:defRPr sz="2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79398" y="8960308"/>
            <a:ext cx="1846682" cy="51928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26080" y="8960308"/>
            <a:ext cx="3329229" cy="519289"/>
          </a:xfrm>
        </p:spPr>
        <p:txBody>
          <a:bodyPr/>
          <a:lstStyle/>
          <a:p>
            <a:r>
              <a:rPr lang="en-US" smtClean="0"/>
              <a:t>IV Congreso de investigacion e innovacion Educativa Nvo. Laredo UPN284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9159" y="8960308"/>
            <a:ext cx="637235" cy="519289"/>
          </a:xfrm>
        </p:spPr>
        <p:txBody>
          <a:bodyPr/>
          <a:lstStyle>
            <a:lvl1pPr algn="l">
              <a:defRPr/>
            </a:lvl1pPr>
          </a:lstStyle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325120" y="6610774"/>
            <a:ext cx="12354560" cy="2792208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6610773"/>
            <a:ext cx="11595947" cy="866987"/>
          </a:xfrm>
        </p:spPr>
        <p:txBody>
          <a:bodyPr vert="horz" lIns="130046" tIns="65023" rIns="130046" bIns="65023" rtlCol="0" anchor="b" anchorCtr="0">
            <a:normAutofit/>
          </a:bodyPr>
          <a:lstStyle>
            <a:lvl1pPr algn="l" defTabSz="1300460" rtl="0" eaLnBrk="1" latinLnBrk="0" hangingPunct="1">
              <a:spcBef>
                <a:spcPct val="0"/>
              </a:spcBef>
              <a:buNone/>
              <a:defRPr sz="43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 Congreso de investigacion e innovacion Educativa Nvo. Laredo UPN284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0" y="7477759"/>
            <a:ext cx="11600282" cy="116660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2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325121" y="325120"/>
            <a:ext cx="12341810" cy="6068907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130046" tIns="65023" rIns="130046" bIns="65023" rtlCol="0">
            <a:normAutofit/>
          </a:bodyPr>
          <a:lstStyle>
            <a:lvl1pPr marL="0" indent="0" algn="l" defTabSz="1300460" rtl="0" eaLnBrk="1" latinLnBrk="0" hangingPunct="1">
              <a:spcBef>
                <a:spcPts val="2844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26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 Congreso de investigacion e innovacion Educativa Nvo. Laredo UPN284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325120" y="2428837"/>
            <a:ext cx="12354560" cy="6980517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325120" y="325117"/>
            <a:ext cx="12354560" cy="1816850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 Congreso de investigacion e innovacion Educativa Nvo. Laredo UPN284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325120" y="325120"/>
            <a:ext cx="12354560" cy="9084234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20587" y="1192108"/>
            <a:ext cx="1733973" cy="7261013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8568" y="1192108"/>
            <a:ext cx="8970152" cy="7261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 Congreso de investigacion e innovacion Educativa Nvo. Laredo UPN284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Rectángulo"/>
          <p:cNvSpPr>
            <a:spLocks noGrp="1"/>
          </p:cNvSpPr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endParaRPr/>
          </a:p>
        </p:txBody>
      </p:sp>
      <p:sp>
        <p:nvSpPr>
          <p:cNvPr id="23" name="Línea"/>
          <p:cNvSpPr>
            <a:spLocks noGrp="1"/>
          </p:cNvSpPr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exto del título"/>
          <p:cNvSpPr>
            <a:spLocks noGrp="1"/>
          </p:cNvSpPr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5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6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Línea"/>
          <p:cNvSpPr>
            <a:spLocks noGrp="1"/>
          </p:cNvSpPr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Texto del título"/>
          <p:cNvSpPr>
            <a:spLocks noGrp="1"/>
          </p:cNvSpPr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74" name="Nivel de texto 1…"/>
          <p:cNvSpPr>
            <a:spLocks noGrp="1"/>
          </p:cNvSpPr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5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3734" y="383477"/>
            <a:ext cx="11487573" cy="1625600"/>
          </a:xfrm>
        </p:spPr>
        <p:txBody>
          <a:bodyPr anchor="ctr" anchorCtr="0"/>
          <a:lstStyle>
            <a:lvl1pPr algn="l" eaLnBrk="1" latinLnBrk="0" hangingPunct="1">
              <a:defRPr kumimoji="0" lang="es-ES"/>
            </a:lvl1pPr>
          </a:lstStyle>
          <a:p>
            <a:r>
              <a:rPr kumimoji="0" lang="es-ES"/>
              <a:t>Haga clic para modificar el estilo de título del patrón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4" y="2270455"/>
            <a:ext cx="11487573" cy="6111805"/>
          </a:xfrm>
        </p:spPr>
        <p:txBody>
          <a:bodyPr>
            <a:normAutofit/>
          </a:bodyPr>
          <a:lstStyle>
            <a:lvl1pPr eaLnBrk="1" latinLnBrk="0" hangingPunct="1">
              <a:defRPr kumimoji="0" lang="es-ES" sz="4600">
                <a:latin typeface="+mn-lt"/>
              </a:defRPr>
            </a:lvl1pPr>
            <a:lvl2pPr eaLnBrk="1" latinLnBrk="0" hangingPunct="1">
              <a:defRPr kumimoji="0" lang="es-ES" sz="4000">
                <a:latin typeface="+mn-lt"/>
              </a:defRPr>
            </a:lvl2pPr>
            <a:lvl3pPr eaLnBrk="1" latinLnBrk="0" hangingPunct="1">
              <a:defRPr kumimoji="0" lang="es-ES" sz="3400">
                <a:latin typeface="+mn-lt"/>
              </a:defRPr>
            </a:lvl3pPr>
            <a:lvl4pPr eaLnBrk="1" latinLnBrk="0" hangingPunct="1">
              <a:defRPr kumimoji="0" lang="es-ES" sz="3400">
                <a:latin typeface="+mn-lt"/>
              </a:defRPr>
            </a:lvl4pPr>
            <a:lvl5pPr eaLnBrk="1" latinLnBrk="0" hangingPunct="1">
              <a:defRPr kumimoji="0" lang="es-ES" sz="3400">
                <a:latin typeface="+mn-lt"/>
              </a:defRPr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_tradnl" smtClean="0"/>
              <a:t>Segundo nivel</a:t>
            </a:r>
          </a:p>
          <a:p>
            <a:pPr lvl="2" eaLnBrk="1" latinLnBrk="0" hangingPunct="1"/>
            <a:r>
              <a:rPr kumimoji="0" lang="es-ES_tradnl" smtClean="0"/>
              <a:t>Tercer nivel</a:t>
            </a:r>
          </a:p>
          <a:p>
            <a:pPr lvl="3" eaLnBrk="1" latinLnBrk="0" hangingPunct="1"/>
            <a:r>
              <a:rPr kumimoji="0" lang="es-ES_tradnl" smtClean="0"/>
              <a:t>Cuarto nivel</a:t>
            </a:r>
          </a:p>
          <a:p>
            <a:pPr lvl="4" eaLnBrk="1" latinLnBrk="0" hangingPunct="1"/>
            <a:r>
              <a:rPr kumimoji="0" lang="es-ES_tradnl" smtClean="0"/>
              <a:t>Quinto nivel</a:t>
            </a:r>
            <a:endParaRPr kumimoji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5120" y="8880240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44747" y="8886614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r>
              <a:rPr kumimoji="0" lang="es-ES_tradnl" smtClean="0"/>
              <a:t>IV Congreso de investigacion e innovacion Educativa Nvo. Laredo UPN284</a:t>
            </a:r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058547" y="9040143"/>
            <a:ext cx="512760" cy="348813"/>
          </a:xfrm>
        </p:spPr>
        <p:txBody>
          <a:bodyPr/>
          <a:lstStyle/>
          <a:p>
            <a:fld id="{33D6E5A2-EC83-451F-A719-9AC1370DD5CF}" type="slidenum">
              <a:rPr kumimoji="0"/>
              <a:pPr/>
              <a:t>‹Nº›</a:t>
            </a:fld>
            <a:endParaRPr kumimoji="0" lang="es-ES"/>
          </a:p>
        </p:txBody>
      </p:sp>
    </p:spTree>
    <p:extLst>
      <p:ext uri="{BB962C8B-B14F-4D97-AF65-F5344CB8AC3E}">
        <p14:creationId xmlns:p14="http://schemas.microsoft.com/office/powerpoint/2010/main" val="37110739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Imagen"/>
          <p:cNvSpPr>
            <a:spLocks noGrp="1"/>
          </p:cNvSpPr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Imagen"/>
          <p:cNvSpPr>
            <a:spLocks noGrp="1"/>
          </p:cNvSpPr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Imagen"/>
          <p:cNvSpPr>
            <a:spLocks noGrp="1"/>
          </p:cNvSpPr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z="2800" i="1" spc="28"/>
            </a:lvl1pPr>
            <a:lvl2pPr marL="0" indent="228600">
              <a:spcBef>
                <a:spcPts val="1400"/>
              </a:spcBef>
              <a:buSzTx/>
              <a:buFontTx/>
              <a:buNone/>
              <a:defRPr sz="2800" i="1" spc="28"/>
            </a:lvl2pPr>
            <a:lvl3pPr marL="0" indent="457200">
              <a:spcBef>
                <a:spcPts val="1400"/>
              </a:spcBef>
              <a:buSzTx/>
              <a:buFontTx/>
              <a:buNone/>
              <a:defRPr sz="2800" i="1" spc="28"/>
            </a:lvl3pPr>
            <a:lvl4pPr marL="0" indent="685800">
              <a:spcBef>
                <a:spcPts val="1400"/>
              </a:spcBef>
              <a:buSzTx/>
              <a:buFontTx/>
              <a:buNone/>
              <a:defRPr sz="2800" i="1" spc="28"/>
            </a:lvl4pPr>
            <a:lvl5pPr marL="0" indent="914400">
              <a:spcBef>
                <a:spcPts val="1400"/>
              </a:spcBef>
              <a:buSzTx/>
              <a:buFontTx/>
              <a:buNone/>
              <a:defRPr sz="2800" i="1" spc="28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jetos, imagen y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1924" y="1300482"/>
            <a:ext cx="7388511" cy="7412285"/>
          </a:xfrm>
        </p:spPr>
        <p:txBody>
          <a:bodyPr>
            <a:normAutofit/>
          </a:bodyPr>
          <a:lstStyle>
            <a:lvl1pPr>
              <a:defRPr sz="3100"/>
            </a:lvl1pPr>
            <a:lvl2pPr>
              <a:defRPr sz="28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IV Congreso de investigacion e innovacion Educativa Nvo. Laredo UPN284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26222-6F91-8E4B-B46D-862CDF341EBB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Rectangle 11"/>
          <p:cNvSpPr/>
          <p:nvPr/>
        </p:nvSpPr>
        <p:spPr>
          <a:xfrm>
            <a:off x="404143" y="6068909"/>
            <a:ext cx="3901440" cy="3015329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130046" tIns="65023" rIns="260092" bIns="520184" rtlCol="0" anchor="b" anchorCtr="0">
            <a:normAutofit/>
          </a:bodyPr>
          <a:lstStyle/>
          <a:p>
            <a:pPr algn="l" defTabSz="1300460" rtl="0" eaLnBrk="1" latinLnBrk="0" hangingPunct="1">
              <a:spcBef>
                <a:spcPct val="0"/>
              </a:spcBef>
              <a:buNone/>
            </a:pPr>
            <a:endParaRPr sz="60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057" y="7044268"/>
            <a:ext cx="3515758" cy="1772223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6285654"/>
            <a:ext cx="3520562" cy="726738"/>
          </a:xfrm>
          <a:noFill/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04144" y="845312"/>
            <a:ext cx="3901440" cy="522793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404145" y="656617"/>
            <a:ext cx="12197508" cy="195429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1172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325120" y="2428837"/>
            <a:ext cx="12354560" cy="6980517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325120" y="325117"/>
            <a:ext cx="12354560" cy="1816850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IV Congreso de investigacion e innovacion Educativa Nvo. Laredo UPN284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A4C1F-BA4B-7241-840E-24D399DCE23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objetos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942" y="191248"/>
            <a:ext cx="10746756" cy="1415228"/>
          </a:xfrm>
        </p:spPr>
        <p:txBody>
          <a:bodyPr anchor="b" anchorCtr="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E999-4523-B04D-A313-0BD4D3477C97}" type="datetime1">
              <a:rPr lang="es-MX" smtClean="0"/>
              <a:t>21/06/2017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Centro Regional de Educación Normal de Aguascalientes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709003" y="1606475"/>
            <a:ext cx="10750521" cy="1101796"/>
          </a:xfrm>
        </p:spPr>
        <p:txBody>
          <a:bodyPr vert="horz" lIns="130046" tIns="65023" rIns="130046" bIns="65023" rtlCol="0" anchor="t" anchorCtr="0">
            <a:noAutofit/>
          </a:bodyPr>
          <a:lstStyle>
            <a:lvl1pPr marL="0" indent="0">
              <a:buNone/>
              <a:defRPr kumimoji="0" sz="3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7080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4806677"/>
            <a:ext cx="10728961" cy="3703818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0720" y="5565556"/>
            <a:ext cx="8344747" cy="2090702"/>
          </a:xfrm>
        </p:spPr>
        <p:txBody>
          <a:bodyPr>
            <a:normAutofit/>
          </a:bodyPr>
          <a:lstStyle>
            <a:lvl1pPr algn="r">
              <a:defRPr sz="65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7675383"/>
            <a:ext cx="8344747" cy="815987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1044019" y="6405316"/>
            <a:ext cx="2926080" cy="519289"/>
          </a:xfrm>
        </p:spPr>
        <p:txBody>
          <a:bodyPr lIns="130046" tIns="0" bIns="0" anchor="b" anchorCtr="0"/>
          <a:lstStyle>
            <a:lvl1pPr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507464" y="6405316"/>
            <a:ext cx="2926076" cy="519289"/>
          </a:xfrm>
        </p:spPr>
        <p:txBody>
          <a:bodyPr lIns="130046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IV Congreso de investigacion e innovacion Educativa Nvo. Laredo UPN284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962610"/>
            <a:ext cx="10728960" cy="3680358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6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2275840" y="3024892"/>
            <a:ext cx="10728961" cy="3703818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127" y="3773942"/>
            <a:ext cx="8349082" cy="2093773"/>
          </a:xfrm>
        </p:spPr>
        <p:txBody>
          <a:bodyPr vert="horz" lIns="130046" tIns="65023" rIns="130046" bIns="65023" rtlCol="0" anchor="b" anchorCtr="0">
            <a:normAutofit/>
          </a:bodyPr>
          <a:lstStyle>
            <a:lvl1pPr algn="l" defTabSz="1300460" rtl="0" eaLnBrk="1" latinLnBrk="0" hangingPunct="1">
              <a:spcBef>
                <a:spcPct val="0"/>
              </a:spcBef>
              <a:buNone/>
              <a:defRPr sz="65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9127" y="5880720"/>
            <a:ext cx="8349082" cy="819302"/>
          </a:xfrm>
        </p:spPr>
        <p:txBody>
          <a:bodyPr vert="horz" lIns="130046" tIns="65023" rIns="130046" bIns="65023" rtlCol="0">
            <a:normAutofit/>
          </a:bodyPr>
          <a:lstStyle>
            <a:lvl1pPr marL="0" indent="0" algn="l" defTabSz="130046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1425551" y="4942276"/>
            <a:ext cx="2600961" cy="519289"/>
          </a:xfrm>
        </p:spPr>
        <p:txBody>
          <a:bodyPr vert="horz" lIns="130046" tIns="0" rIns="130046" bIns="0" rtlCol="0" anchor="t" anchorCtr="0"/>
          <a:lstStyle>
            <a:lvl1pPr marL="0" algn="l" defTabSz="1300460" rtl="0" eaLnBrk="1" latinLnBrk="0" hangingPunct="1">
              <a:defRPr sz="16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IV Congreso de investigacion e innovacion Educativa Nvo. Laredo UPN284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10891391" y="4942276"/>
            <a:ext cx="2600960" cy="519289"/>
          </a:xfrm>
        </p:spPr>
        <p:txBody>
          <a:bodyPr vert="horz" lIns="130046" tIns="0" rIns="130046" bIns="0" rtlCol="0" anchor="b" anchorCtr="0"/>
          <a:lstStyle>
            <a:lvl1pPr marL="0" algn="l" defTabSz="1300460" rtl="0" eaLnBrk="1" latinLnBrk="0" hangingPunct="1">
              <a:defRPr sz="20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325120" y="2428837"/>
            <a:ext cx="12354560" cy="6980517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325120" y="325117"/>
            <a:ext cx="12354560" cy="1816850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570" y="420740"/>
            <a:ext cx="10785405" cy="16256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8567" y="2817708"/>
            <a:ext cx="5201920" cy="5653476"/>
          </a:xfrm>
        </p:spPr>
        <p:txBody>
          <a:bodyPr>
            <a:normAutofit/>
          </a:bodyPr>
          <a:lstStyle>
            <a:lvl1pPr>
              <a:defRPr sz="3100"/>
            </a:lvl1pPr>
            <a:lvl2pPr>
              <a:defRPr sz="28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 marL="2923777" indent="-489931">
              <a:defRPr sz="2600"/>
            </a:lvl6pPr>
            <a:lvl7pPr marL="2923777" indent="-489931">
              <a:defRPr sz="2600"/>
            </a:lvl7pPr>
            <a:lvl8pPr marL="2923777" indent="-489931">
              <a:defRPr sz="2600"/>
            </a:lvl8pPr>
            <a:lvl9pPr marL="2923777" indent="-489931">
              <a:defRPr sz="2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2055" y="2817708"/>
            <a:ext cx="5201920" cy="5653476"/>
          </a:xfrm>
        </p:spPr>
        <p:txBody>
          <a:bodyPr>
            <a:normAutofit/>
          </a:bodyPr>
          <a:lstStyle>
            <a:lvl1pPr>
              <a:defRPr sz="3100"/>
            </a:lvl1pPr>
            <a:lvl2pPr>
              <a:defRPr sz="28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 marL="2767992" indent="-489931">
              <a:defRPr sz="2600"/>
            </a:lvl6pPr>
            <a:lvl7pPr marL="2767992" indent="-489931">
              <a:defRPr sz="2600"/>
            </a:lvl7pPr>
            <a:lvl8pPr marL="2767992" indent="-489931">
              <a:defRPr sz="2600"/>
            </a:lvl8pPr>
            <a:lvl9pPr marL="2767992" indent="-489931">
              <a:defRPr sz="2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 Congreso de investigacion e innovacion Educativa Nvo. Laredo UPN284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325120" y="2428837"/>
            <a:ext cx="12354560" cy="6980517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325120" y="325117"/>
            <a:ext cx="12354560" cy="1816850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570" y="420740"/>
            <a:ext cx="10785405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8570" y="2634561"/>
            <a:ext cx="5201920" cy="1235004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3700" b="1">
                <a:solidFill>
                  <a:schemeClr val="accent1"/>
                </a:solidFill>
              </a:defRPr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8570" y="3901440"/>
            <a:ext cx="5201920" cy="456974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 marL="2923777" indent="-489931">
              <a:defRPr sz="2600"/>
            </a:lvl6pPr>
            <a:lvl7pPr marL="2923777" indent="-489931">
              <a:defRPr sz="2600"/>
            </a:lvl7pPr>
            <a:lvl8pPr marL="2923777" indent="-489931">
              <a:defRPr sz="2600"/>
            </a:lvl8pPr>
            <a:lvl9pPr marL="2923777" indent="-489931">
              <a:defRPr sz="2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92055" y="2634561"/>
            <a:ext cx="5201920" cy="1235004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3700" b="1">
                <a:solidFill>
                  <a:schemeClr val="accent1"/>
                </a:solidFill>
              </a:defRPr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92055" y="3901440"/>
            <a:ext cx="5201920" cy="456974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 marL="2923777" indent="-489931">
              <a:defRPr sz="2600"/>
            </a:lvl6pPr>
            <a:lvl7pPr marL="2923777" indent="-489931">
              <a:defRPr sz="2600"/>
            </a:lvl7pPr>
            <a:lvl8pPr marL="2923777" indent="-489931">
              <a:defRPr sz="2600"/>
            </a:lvl8pPr>
            <a:lvl9pPr marL="2923777" indent="-489931">
              <a:defRPr sz="2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IV Congreso de investigacion e innovacion Educativa Nvo. Laredo UPN284</a:t>
            </a: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A4C1F-BA4B-7241-840E-24D399DCE23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325120" y="2428837"/>
            <a:ext cx="12354560" cy="6980517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325120" y="325117"/>
            <a:ext cx="12354560" cy="1816850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 Congreso de investigacion e innovacion Educativa Nvo. Laredo UPN284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325120" y="325120"/>
            <a:ext cx="12354560" cy="9084234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 Congreso de investigacion e innovacion Educativa Nvo. Laredo UPN284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325120" y="325120"/>
            <a:ext cx="6047232" cy="9084234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6610773" y="325120"/>
            <a:ext cx="6047232" cy="9084234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776" y="3096609"/>
            <a:ext cx="5201920" cy="1652693"/>
          </a:xfrm>
        </p:spPr>
        <p:txBody>
          <a:bodyPr anchor="b">
            <a:normAutofit/>
          </a:bodyPr>
          <a:lstStyle>
            <a:lvl1pPr algn="l">
              <a:defRPr sz="4300" b="0">
                <a:solidFill>
                  <a:schemeClr val="accent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3429" y="866987"/>
            <a:ext cx="5201920" cy="7586133"/>
          </a:xfrm>
        </p:spPr>
        <p:txBody>
          <a:bodyPr>
            <a:normAutofit/>
          </a:bodyPr>
          <a:lstStyle>
            <a:lvl1pPr>
              <a:defRPr sz="3100"/>
            </a:lvl1pPr>
            <a:lvl2pPr>
              <a:defRPr sz="28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776" y="4768426"/>
            <a:ext cx="5201920" cy="368469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53"/>
              </a:spcBef>
              <a:buNone/>
              <a:defRPr sz="26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3733" y="8956738"/>
            <a:ext cx="1842347" cy="51928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26080" y="8956738"/>
            <a:ext cx="3327698" cy="519289"/>
          </a:xfrm>
        </p:spPr>
        <p:txBody>
          <a:bodyPr/>
          <a:lstStyle/>
          <a:p>
            <a:r>
              <a:rPr lang="en-US" smtClean="0"/>
              <a:t>IV Congreso de investigacion e innovacion Educativa Nvo. Laredo UPN284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3494" y="8956738"/>
            <a:ext cx="631115" cy="519289"/>
          </a:xfrm>
        </p:spPr>
        <p:txBody>
          <a:bodyPr/>
          <a:lstStyle>
            <a:lvl1pPr algn="l">
              <a:defRPr/>
            </a:lvl1pPr>
          </a:lstStyle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8570" y="420740"/>
            <a:ext cx="10785405" cy="1625600"/>
          </a:xfrm>
          <a:prstGeom prst="rect">
            <a:avLst/>
          </a:prstGeom>
        </p:spPr>
        <p:txBody>
          <a:bodyPr vert="horz" lIns="130046" tIns="65023" rIns="130046" bIns="65023" rtlCol="0" anchor="b" anchorCtr="0">
            <a:norm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8570" y="2773083"/>
            <a:ext cx="10785405" cy="5699163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" y="8880240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6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44747" y="8886614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6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IV Congreso de investigacion e innovacion Educativa Nvo. Laredo UPN284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23094" y="8886614"/>
            <a:ext cx="75861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6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6CB4B4D-7CA3-9044-876B-883B54F8677D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</p:sldLayoutIdLst>
  <p:hf sldNum="0" hdr="0" dt="0"/>
  <p:txStyles>
    <p:titleStyle>
      <a:lvl1pPr algn="l" defTabSz="1300460" rtl="0" eaLnBrk="1" latinLnBrk="0" hangingPunct="1">
        <a:spcBef>
          <a:spcPct val="0"/>
        </a:spcBef>
        <a:buNone/>
        <a:defRPr sz="54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ts val="2844"/>
        </a:spcBef>
        <a:buClr>
          <a:schemeClr val="accent1"/>
        </a:buClr>
        <a:buSzPct val="90000"/>
        <a:buFont typeface="Wingdings 2" pitchFamily="18" charset="2"/>
        <a:buChar char=""/>
        <a:defRPr sz="31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975345" indent="-478641" algn="l" defTabSz="1300460" rtl="0" eaLnBrk="1" latinLnBrk="0" hangingPunct="1">
        <a:spcBef>
          <a:spcPts val="853"/>
        </a:spcBef>
        <a:buClr>
          <a:schemeClr val="accent1"/>
        </a:buClr>
        <a:buSzPct val="90000"/>
        <a:buFont typeface="Wingdings 2" pitchFamily="18" charset="2"/>
        <a:buChar char=""/>
        <a:defRPr sz="2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472048" indent="-496703" algn="l" defTabSz="1300460" rtl="0" eaLnBrk="1" latinLnBrk="0" hangingPunct="1">
        <a:spcBef>
          <a:spcPts val="853"/>
        </a:spcBef>
        <a:buClr>
          <a:schemeClr val="accent1"/>
        </a:buClr>
        <a:buSzPct val="90000"/>
        <a:buFont typeface="Wingdings 2" pitchFamily="18" charset="2"/>
        <a:buChar char=""/>
        <a:defRPr sz="2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950690" indent="-478641" algn="l" defTabSz="1300460" rtl="0" eaLnBrk="1" latinLnBrk="0" hangingPunct="1">
        <a:spcBef>
          <a:spcPts val="853"/>
        </a:spcBef>
        <a:buClr>
          <a:schemeClr val="accent1"/>
        </a:buClr>
        <a:buSzPct val="90000"/>
        <a:buFont typeface="Wingdings 2" pitchFamily="18" charset="2"/>
        <a:buChar char=""/>
        <a:defRPr sz="2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2447393" indent="-496703" algn="l" defTabSz="1300460" rtl="0" eaLnBrk="1" latinLnBrk="0" hangingPunct="1">
        <a:spcBef>
          <a:spcPts val="853"/>
        </a:spcBef>
        <a:buClr>
          <a:schemeClr val="accent1"/>
        </a:buClr>
        <a:buSzPct val="90000"/>
        <a:buFont typeface="Wingdings 2" pitchFamily="18" charset="2"/>
        <a:buChar char=""/>
        <a:defRPr sz="2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923777" indent="-489931" algn="l" defTabSz="130046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26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3411450" indent="-489931" algn="l" defTabSz="130046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26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3901379" indent="-489931" algn="l" defTabSz="130046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26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4391310" indent="-489931" algn="l" defTabSz="130046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26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0B5GFo65GbacWSVBMVGZaVENadWs/preview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5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54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ecicapacita.com" TargetMode="External"/><Relationship Id="rId2" Type="http://schemas.openxmlformats.org/officeDocument/2006/relationships/hyperlink" Target="mailto:patricia_frola@hot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iecicapacitacion@hotmail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ángulo"/>
          <p:cNvSpPr>
            <a:spLocks noGrp="1"/>
          </p:cNvSpPr>
          <p:nvPr>
            <p:ph type="body" sz="half" idx="14"/>
          </p:nvPr>
        </p:nvSpPr>
        <p:spPr>
          <a:xfrm>
            <a:off x="0" y="4521662"/>
            <a:ext cx="13004800" cy="2681638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  <a:endParaRPr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5"/>
          </p:nvPr>
        </p:nvSpPr>
        <p:spPr>
          <a:xfrm>
            <a:off x="9280617" y="8874395"/>
            <a:ext cx="2240724" cy="0"/>
          </a:xfrm>
        </p:spPr>
        <p:txBody>
          <a:bodyPr/>
          <a:lstStyle/>
          <a:p>
            <a:pPr marL="0" indent="0">
              <a:buNone/>
            </a:pPr>
            <a:r>
              <a:rPr lang="es-E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Patricia </a:t>
            </a:r>
            <a:r>
              <a:rPr lang="es-E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Frola</a:t>
            </a:r>
            <a:endParaRPr lang="es-E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6" name="Título"/>
          <p:cNvSpPr>
            <a:spLocks noGrp="1"/>
          </p:cNvSpPr>
          <p:nvPr>
            <p:ph type="title"/>
          </p:nvPr>
        </p:nvSpPr>
        <p:spPr>
          <a:xfrm>
            <a:off x="0" y="4348479"/>
            <a:ext cx="13004800" cy="153915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455675">
              <a:defRPr sz="9438"/>
            </a:pPr>
            <a:r>
              <a:rPr lang="es-ES_tradnl" sz="5400" dirty="0" smtClean="0">
                <a:solidFill>
                  <a:srgbClr val="000000"/>
                </a:solidFill>
              </a:rPr>
              <a:t>El modelo de evaluación del desempeño docente </a:t>
            </a:r>
            <a:endParaRPr sz="5400" dirty="0">
              <a:solidFill>
                <a:srgbClr val="000000"/>
              </a:solidFill>
            </a:endParaRPr>
          </a:p>
        </p:txBody>
      </p:sp>
      <p:sp>
        <p:nvSpPr>
          <p:cNvPr id="137" name="Cuerpo"/>
          <p:cNvSpPr>
            <a:spLocks noGrp="1"/>
          </p:cNvSpPr>
          <p:nvPr>
            <p:ph type="body" sz="quarter" idx="1"/>
          </p:nvPr>
        </p:nvSpPr>
        <p:spPr>
          <a:xfrm>
            <a:off x="335555" y="6268682"/>
            <a:ext cx="11861800" cy="14986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ES_tradnl" dirty="0" smtClean="0">
                <a:solidFill>
                  <a:schemeClr val="tx1"/>
                </a:solidFill>
              </a:rPr>
              <a:t>Retos y alternativas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Imagen 2" descr="logo cieci me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93"/>
            <a:ext cx="12812611" cy="37766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1500" fill="hold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Y aquí inicia el duelo…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IV Congreso de investigacion e innovacion Educativa Nvo. Laredo UPN284</a:t>
            </a:r>
            <a:endParaRPr lang="es-ES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/>
              <a:t>&lt;</a:t>
            </a:r>
            <a:r>
              <a:rPr lang="es-ES_tradnl" dirty="0" err="1"/>
              <a:t>iframe</a:t>
            </a:r>
            <a:r>
              <a:rPr lang="es-ES_tradnl" dirty="0"/>
              <a:t> </a:t>
            </a:r>
            <a:r>
              <a:rPr lang="es-ES_tradnl" dirty="0" err="1"/>
              <a:t>src</a:t>
            </a:r>
            <a:r>
              <a:rPr lang="es-ES_tradnl" dirty="0"/>
              <a:t>="</a:t>
            </a:r>
            <a:r>
              <a:rPr lang="es-ES_tradnl" dirty="0">
                <a:hlinkClick r:id="rId2"/>
              </a:rPr>
              <a:t>https://drive.google.com/…/0B5GFo65GbacWSVBMVGZaVEN…/preview</a:t>
            </a:r>
            <a:r>
              <a:rPr lang="es-ES_tradnl" dirty="0"/>
              <a:t>" </a:t>
            </a:r>
            <a:r>
              <a:rPr lang="es-ES_tradnl" dirty="0" err="1"/>
              <a:t>width</a:t>
            </a:r>
            <a:r>
              <a:rPr lang="es-ES_tradnl" dirty="0"/>
              <a:t>="640" </a:t>
            </a:r>
            <a:r>
              <a:rPr lang="es-ES_tradnl" dirty="0" err="1"/>
              <a:t>height</a:t>
            </a:r>
            <a:r>
              <a:rPr lang="es-ES_tradnl" dirty="0"/>
              <a:t>="480"&gt;&lt;/</a:t>
            </a:r>
            <a:r>
              <a:rPr lang="es-ES_tradnl" dirty="0" err="1"/>
              <a:t>iframe</a:t>
            </a:r>
            <a:r>
              <a:rPr lang="es-ES_tradnl" dirty="0" smtClean="0"/>
              <a:t>&gt;</a:t>
            </a:r>
            <a:r>
              <a:rPr lang="es-ES_trad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964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Lluvia de ideas…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¿Cuál es la función del docente? </a:t>
            </a:r>
          </a:p>
          <a:p>
            <a:r>
              <a:rPr lang="es-ES" dirty="0" smtClean="0"/>
              <a:t>¿Qué tarea o tareas, lo hacen sujeto de evaluación? </a:t>
            </a:r>
          </a:p>
          <a:p>
            <a:endParaRPr lang="es-ES" dirty="0"/>
          </a:p>
          <a:p>
            <a:r>
              <a:rPr lang="es-ES" dirty="0" smtClean="0"/>
              <a:t>… Y a ti… por qué te pagan? </a:t>
            </a:r>
          </a:p>
          <a:p>
            <a:endParaRPr lang="es-ES" dirty="0"/>
          </a:p>
          <a:p>
            <a:r>
              <a:rPr lang="es-ES" dirty="0" smtClean="0"/>
              <a:t>Me pagan por…..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IV Congreso de investigacion e innovacion Educativa Nvo. Laredo UPN284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947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9346036"/>
              </p:ext>
            </p:extLst>
          </p:nvPr>
        </p:nvGraphicFramePr>
        <p:xfrm>
          <a:off x="4720214" y="1072867"/>
          <a:ext cx="7981926" cy="7724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MX" smtClean="0"/>
              <a:t>IV Congreso de investigacion e innovacion Educativa Nvo. Laredo UPN284</a:t>
            </a:r>
            <a:endParaRPr lang="es-MX"/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04144" y="6365935"/>
            <a:ext cx="3901440" cy="2431344"/>
          </a:xfrm>
        </p:spPr>
        <p:txBody>
          <a:bodyPr>
            <a:normAutofit fontScale="90000"/>
          </a:bodyPr>
          <a:lstStyle/>
          <a:p>
            <a:r>
              <a:rPr lang="es-MX" sz="4000" dirty="0"/>
              <a:t>¿Cuál es mi principal función como educador?</a:t>
            </a:r>
          </a:p>
        </p:txBody>
      </p:sp>
      <p:pic>
        <p:nvPicPr>
          <p:cNvPr id="11" name="Marcador de posición de imagen 10" descr="CONALEP MTY.jpg"/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3" r="24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81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92543" y="1708009"/>
            <a:ext cx="11704320" cy="819291"/>
          </a:xfrm>
        </p:spPr>
        <p:txBody>
          <a:bodyPr>
            <a:noAutofit/>
          </a:bodyPr>
          <a:lstStyle/>
          <a:p>
            <a:pPr algn="l"/>
            <a:r>
              <a:rPr lang="es-MX" sz="4000" b="1" dirty="0" smtClean="0"/>
              <a:t/>
            </a:r>
            <a:br>
              <a:rPr lang="es-MX" sz="4000" b="1" dirty="0" smtClean="0"/>
            </a:br>
            <a:r>
              <a:rPr lang="es-MX" sz="4000" b="1" dirty="0" smtClean="0"/>
              <a:t>¿APRENDAN qué? </a:t>
            </a:r>
            <a:br>
              <a:rPr lang="es-MX" sz="4000" b="1" dirty="0" smtClean="0"/>
            </a:br>
            <a:r>
              <a:rPr lang="es-MX" sz="4000" b="1" dirty="0" smtClean="0"/>
              <a:t> </a:t>
            </a:r>
            <a:endParaRPr lang="es-MX" sz="40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97807" y="2527300"/>
            <a:ext cx="11861800" cy="7226300"/>
          </a:xfrm>
        </p:spPr>
        <p:txBody>
          <a:bodyPr/>
          <a:lstStyle/>
          <a:p>
            <a:pPr marL="0" indent="0" algn="ctr">
              <a:buNone/>
            </a:pPr>
            <a:endParaRPr lang="es-MX" dirty="0" smtClean="0"/>
          </a:p>
          <a:p>
            <a:pPr marL="0" indent="0" algn="ctr">
              <a:buNone/>
            </a:pPr>
            <a:endParaRPr lang="es-MX" dirty="0"/>
          </a:p>
          <a:p>
            <a:pPr marL="0" indent="0" algn="ctr">
              <a:buNone/>
            </a:pPr>
            <a:endParaRPr lang="es-MX" dirty="0" smtClean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IV Congreso de investigacion e innovacion Educativa Nvo. Laredo UPN284</a:t>
            </a:r>
            <a:endParaRPr lang="es-ES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375161193"/>
              </p:ext>
            </p:extLst>
          </p:nvPr>
        </p:nvGraphicFramePr>
        <p:xfrm>
          <a:off x="270229" y="2279463"/>
          <a:ext cx="12391777" cy="7520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619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31" y="-1241367"/>
            <a:ext cx="13315068" cy="1226589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69657" y="-654249"/>
            <a:ext cx="4059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Que aprendan esto…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294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5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n" descr="Imagen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257" t="129" r="26205" b="129"/>
          <a:stretch>
            <a:fillRect/>
          </a:stretch>
        </p:blipFill>
        <p:spPr>
          <a:xfrm>
            <a:off x="0" y="0"/>
            <a:ext cx="1080918" cy="9753600"/>
          </a:xfrm>
          <a:prstGeom prst="rect">
            <a:avLst/>
          </a:prstGeom>
        </p:spPr>
      </p:pic>
      <p:sp>
        <p:nvSpPr>
          <p:cNvPr id="129" name="Línea"/>
          <p:cNvSpPr>
            <a:spLocks noGrp="1"/>
          </p:cNvSpPr>
          <p:nvPr>
            <p:ph type="body" sz="quarter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0" name="Título"/>
          <p:cNvSpPr>
            <a:spLocks noGrp="1"/>
          </p:cNvSpPr>
          <p:nvPr>
            <p:ph type="title"/>
          </p:nvPr>
        </p:nvSpPr>
        <p:spPr>
          <a:xfrm>
            <a:off x="2372864" y="723900"/>
            <a:ext cx="10047736" cy="7239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479044">
              <a:spcBef>
                <a:spcPts val="1800"/>
              </a:spcBef>
              <a:defRPr sz="4264"/>
            </a:pPr>
            <a:r>
              <a:rPr lang="es-ES_tradnl" dirty="0" smtClean="0"/>
              <a:t>El marco de la buena enseñanza y la buena dirección </a:t>
            </a:r>
            <a:endParaRPr dirty="0"/>
          </a:p>
        </p:txBody>
      </p:sp>
      <p:sp>
        <p:nvSpPr>
          <p:cNvPr id="131" name="Cuerpo"/>
          <p:cNvSpPr>
            <a:spLocks noGrp="1"/>
          </p:cNvSpPr>
          <p:nvPr>
            <p:ph type="body" sz="half" idx="1"/>
          </p:nvPr>
        </p:nvSpPr>
        <p:spPr>
          <a:xfrm>
            <a:off x="2740491" y="1803400"/>
            <a:ext cx="9680109" cy="72263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275404243"/>
              </p:ext>
            </p:extLst>
          </p:nvPr>
        </p:nvGraphicFramePr>
        <p:xfrm>
          <a:off x="701070" y="1694390"/>
          <a:ext cx="12644060" cy="7433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1802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407702">
            <a:off x="-230492" y="677933"/>
            <a:ext cx="12050732" cy="1228937"/>
          </a:xfrm>
        </p:spPr>
        <p:txBody>
          <a:bodyPr>
            <a:noAutofit/>
            <a:scene3d>
              <a:camera prst="isometricOffAxis1Righ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MX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eL proceso </a:t>
            </a:r>
            <a:r>
              <a:rPr lang="es-MX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evaluativo es universal e inherente al ser humano</a:t>
            </a:r>
            <a:endParaRPr lang="es-MX" sz="4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9388521"/>
              </p:ext>
            </p:extLst>
          </p:nvPr>
        </p:nvGraphicFramePr>
        <p:xfrm>
          <a:off x="767363" y="1906870"/>
          <a:ext cx="11201872" cy="7883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9AE37-AD39-034D-9FBB-5BCA8B156B1B}" type="datetime1">
              <a:rPr lang="es-MX" smtClean="0"/>
              <a:t>21/06/2017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 smtClean="0"/>
              <a:t>Curso de Evaluación Cualitativa. Puerto Vallarta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7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4600" dirty="0" smtClean="0"/>
              <a:t>Veamos entonces… los claroscuros! De la evaluación del desempeño docente</a:t>
            </a:r>
            <a:endParaRPr lang="es-ES" sz="4600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1074669"/>
              </p:ext>
            </p:extLst>
          </p:nvPr>
        </p:nvGraphicFramePr>
        <p:xfrm>
          <a:off x="1108570" y="2772551"/>
          <a:ext cx="10785404" cy="5698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" y="8886614"/>
            <a:ext cx="12462934" cy="45719"/>
          </a:xfrm>
        </p:spPr>
        <p:txBody>
          <a:bodyPr/>
          <a:lstStyle/>
          <a:p>
            <a:pPr algn="ctr"/>
            <a:r>
              <a:rPr lang="es-ES" smtClean="0"/>
              <a:t>IV Congreso de investigacion e innovacion Educativa Nvo. Laredo UPN284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926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pic>
        <p:nvPicPr>
          <p:cNvPr id="5" name="Marcador de contenido 4" descr="Resumen Paty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r="-991"/>
          <a:stretch/>
        </p:blipFill>
        <p:spPr>
          <a:xfrm>
            <a:off x="0" y="612858"/>
            <a:ext cx="13004800" cy="8712343"/>
          </a:xfr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IV Congreso de investigacion e innovacion Educativa Nvo. Laredo UPN284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08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2416" y="-448592"/>
            <a:ext cx="11487573" cy="1625600"/>
          </a:xfrm>
        </p:spPr>
        <p:txBody>
          <a:bodyPr>
            <a:normAutofit/>
          </a:bodyPr>
          <a:lstStyle/>
          <a:p>
            <a:r>
              <a:rPr lang="es-ES" sz="3400" b="1" dirty="0"/>
              <a:t>Las dimensiones del perfil docente </a:t>
            </a:r>
            <a:br>
              <a:rPr lang="es-ES" sz="3400" b="1" dirty="0"/>
            </a:br>
            <a:r>
              <a:rPr lang="es-ES" sz="3400" b="1" dirty="0" smtClean="0"/>
              <a:t>Un </a:t>
            </a:r>
            <a:r>
              <a:rPr lang="es-ES" sz="3400" b="1" dirty="0"/>
              <a:t>docente que</a:t>
            </a:r>
            <a:r>
              <a:rPr lang="en-US" sz="3400" b="1" dirty="0"/>
              <a:t>…</a:t>
            </a:r>
            <a:r>
              <a:rPr lang="es-ES" sz="3400" b="1" dirty="0"/>
              <a:t> 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0195310"/>
              </p:ext>
            </p:extLst>
          </p:nvPr>
        </p:nvGraphicFramePr>
        <p:xfrm>
          <a:off x="-1513286" y="1177008"/>
          <a:ext cx="15349042" cy="8576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s-ES_tradnl" smtClean="0"/>
              <a:t>IV Congreso de investigacion e innovacion Educativa Nvo. Laredo UPN284</a:t>
            </a:r>
            <a:endParaRPr kumimoji="0" lang="es-ES"/>
          </a:p>
        </p:txBody>
      </p:sp>
    </p:spTree>
    <p:extLst>
      <p:ext uri="{BB962C8B-B14F-4D97-AF65-F5344CB8AC3E}">
        <p14:creationId xmlns:p14="http://schemas.microsoft.com/office/powerpoint/2010/main" val="25592605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8570" y="0"/>
            <a:ext cx="10785405" cy="162560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000000"/>
                </a:solidFill>
              </a:rPr>
              <a:t>LOS INSTRUMENTOS </a:t>
            </a:r>
            <a:endParaRPr lang="es-ES" dirty="0">
              <a:solidFill>
                <a:srgbClr val="000000"/>
              </a:solidFill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181204"/>
              </p:ext>
            </p:extLst>
          </p:nvPr>
        </p:nvGraphicFramePr>
        <p:xfrm>
          <a:off x="571500" y="2131850"/>
          <a:ext cx="11861800" cy="7813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378171" y="8886614"/>
            <a:ext cx="11084763" cy="45719"/>
          </a:xfrm>
        </p:spPr>
        <p:txBody>
          <a:bodyPr/>
          <a:lstStyle/>
          <a:p>
            <a:r>
              <a:rPr lang="es-ES" smtClean="0"/>
              <a:t>IV Congreso de investigacion e innovacion Educativa Nvo. Laredo UPN284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353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810690" y="420740"/>
            <a:ext cx="11083286" cy="1625600"/>
          </a:xfrm>
        </p:spPr>
        <p:txBody>
          <a:bodyPr>
            <a:noAutofit/>
          </a:bodyPr>
          <a:lstStyle/>
          <a:p>
            <a:pPr algn="ctr"/>
            <a:r>
              <a:rPr lang="es-ES" sz="4000" cap="none" dirty="0" smtClean="0"/>
              <a:t>La evaluación del desempeño debe ser en vivo, presencial, en exhibiciones </a:t>
            </a:r>
            <a:r>
              <a:rPr lang="es-ES" sz="4000" dirty="0" smtClean="0"/>
              <a:t>ú</a:t>
            </a:r>
            <a:r>
              <a:rPr lang="es-ES" sz="4000" cap="none" dirty="0" smtClean="0"/>
              <a:t>nicas e irrepetibles, pero el INEE </a:t>
            </a:r>
            <a:endParaRPr lang="es-ES" sz="4000" cap="none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SOLAMENTE usa</a:t>
            </a:r>
            <a:endParaRPr lang="es-ES" dirty="0"/>
          </a:p>
        </p:txBody>
      </p:sp>
      <p:pic>
        <p:nvPicPr>
          <p:cNvPr id="14" name="Marcador de contenido 13" descr="examen en linea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4" r="12114"/>
          <a:stretch>
            <a:fillRect/>
          </a:stretch>
        </p:blipFill>
        <p:spPr/>
      </p:pic>
      <p:sp>
        <p:nvSpPr>
          <p:cNvPr id="9" name="Marcador de texto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VÍAS INDIRECTAS </a:t>
            </a:r>
            <a:endParaRPr lang="es-ES" dirty="0"/>
          </a:p>
        </p:txBody>
      </p:sp>
      <p:pic>
        <p:nvPicPr>
          <p:cNvPr id="11" name="Marcador de contenido 10" descr="evaluacion 1a ronda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9" r="14099"/>
          <a:stretch>
            <a:fillRect/>
          </a:stretch>
        </p:blipFill>
        <p:spPr/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IV Congreso de investigacion e innovacion Educativa Nvo. Laredo UPN284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5581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4147" y="-17475"/>
            <a:ext cx="12194257" cy="1376484"/>
          </a:xfrm>
        </p:spPr>
        <p:txBody>
          <a:bodyPr>
            <a:noAutofit/>
          </a:bodyPr>
          <a:lstStyle/>
          <a:p>
            <a:pPr algn="ctr"/>
            <a:r>
              <a:rPr lang="es-ES" sz="4600" dirty="0" smtClean="0">
                <a:solidFill>
                  <a:srgbClr val="000000"/>
                </a:solidFill>
              </a:rPr>
              <a:t>“Los </a:t>
            </a:r>
            <a:r>
              <a:rPr lang="es-ES" sz="4600" dirty="0" err="1" smtClean="0">
                <a:solidFill>
                  <a:srgbClr val="000000"/>
                </a:solidFill>
              </a:rPr>
              <a:t>mártires”de</a:t>
            </a:r>
            <a:r>
              <a:rPr lang="es-ES" sz="4600" dirty="0" smtClean="0">
                <a:solidFill>
                  <a:srgbClr val="000000"/>
                </a:solidFill>
              </a:rPr>
              <a:t> </a:t>
            </a:r>
            <a:r>
              <a:rPr lang="es-ES" sz="4600" dirty="0">
                <a:solidFill>
                  <a:srgbClr val="000000"/>
                </a:solidFill>
              </a:rPr>
              <a:t>la evaluación del desempeño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1956389"/>
              </p:ext>
            </p:extLst>
          </p:nvPr>
        </p:nvGraphicFramePr>
        <p:xfrm>
          <a:off x="0" y="1359009"/>
          <a:ext cx="12598401" cy="8484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1432217" y="8886615"/>
            <a:ext cx="11030717" cy="299602"/>
          </a:xfrm>
        </p:spPr>
        <p:txBody>
          <a:bodyPr/>
          <a:lstStyle/>
          <a:p>
            <a:r>
              <a:rPr lang="pt-BR" smtClean="0"/>
              <a:t>IV Congreso de investigacion e innovacion Educativa Nvo. Laredo UPN284</a:t>
            </a:r>
            <a:endParaRPr lang="es-ES" dirty="0"/>
          </a:p>
        </p:txBody>
      </p:sp>
      <p:sp>
        <p:nvSpPr>
          <p:cNvPr id="6" name="Rectángulo redondeado 5"/>
          <p:cNvSpPr/>
          <p:nvPr/>
        </p:nvSpPr>
        <p:spPr>
          <a:xfrm rot="19714329">
            <a:off x="5230183" y="5481359"/>
            <a:ext cx="2781764" cy="158200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r>
              <a:rPr lang="es-ES" b="1" dirty="0" smtClean="0">
                <a:solidFill>
                  <a:srgbClr val="000000"/>
                </a:solidFill>
              </a:rPr>
              <a:t>PROYCTO </a:t>
            </a:r>
          </a:p>
          <a:p>
            <a:pPr algn="ctr"/>
            <a:r>
              <a:rPr lang="es-ES" sz="2000" b="1" dirty="0">
                <a:solidFill>
                  <a:srgbClr val="000000"/>
                </a:solidFill>
                <a:latin typeface="Lucida Calligraphy"/>
                <a:cs typeface="Lucida Calligraphy"/>
              </a:rPr>
              <a:t>de</a:t>
            </a:r>
            <a:r>
              <a:rPr lang="es-ES" b="1" dirty="0" smtClean="0">
                <a:solidFill>
                  <a:srgbClr val="000000"/>
                </a:solidFill>
              </a:rPr>
              <a:t>   ENSEÑANZA </a:t>
            </a:r>
            <a:endParaRPr lang="es-ES" b="1" dirty="0">
              <a:solidFill>
                <a:srgbClr val="000000"/>
              </a:solidFill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 flipV="1">
            <a:off x="4443307" y="5111808"/>
            <a:ext cx="3777041" cy="3035136"/>
          </a:xfrm>
          <a:prstGeom prst="straightConnector1">
            <a:avLst/>
          </a:prstGeom>
          <a:ln w="76200" cmpd="sng">
            <a:solidFill>
              <a:srgbClr val="E7573A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19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4147" y="494182"/>
            <a:ext cx="12194257" cy="1376484"/>
          </a:xfrm>
        </p:spPr>
        <p:txBody>
          <a:bodyPr>
            <a:noAutofit/>
          </a:bodyPr>
          <a:lstStyle/>
          <a:p>
            <a:pPr algn="ctr"/>
            <a:r>
              <a:rPr lang="es-ES" sz="3600" dirty="0">
                <a:solidFill>
                  <a:srgbClr val="000000"/>
                </a:solidFill>
              </a:rPr>
              <a:t>Las etapas de la evaluación del desempeño en el nuevo modelo de evaluación SPD-INEE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234140"/>
              </p:ext>
            </p:extLst>
          </p:nvPr>
        </p:nvGraphicFramePr>
        <p:xfrm>
          <a:off x="298942" y="2174909"/>
          <a:ext cx="12705858" cy="7578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IV Congreso de investigacion e innovacion Educativa Nvo. Laredo UPN284</a:t>
            </a:r>
            <a:endParaRPr lang="es-ES"/>
          </a:p>
        </p:txBody>
      </p:sp>
      <p:sp>
        <p:nvSpPr>
          <p:cNvPr id="7" name="Nube 6"/>
          <p:cNvSpPr/>
          <p:nvPr/>
        </p:nvSpPr>
        <p:spPr>
          <a:xfrm>
            <a:off x="0" y="2789717"/>
            <a:ext cx="4143214" cy="2256934"/>
          </a:xfrm>
          <a:prstGeom prst="cloud">
            <a:avLst/>
          </a:prstGeom>
          <a:solidFill>
            <a:srgbClr val="E6E0E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lvl="0"/>
            <a:r>
              <a:rPr lang="es-ES" sz="2000" dirty="0">
                <a:solidFill>
                  <a:srgbClr val="000000"/>
                </a:solidFill>
              </a:rPr>
              <a:t>Examen de LSM, escritura Braille, tablas de comunicación, Ley de accesibilidad a edificios públicos </a:t>
            </a:r>
          </a:p>
        </p:txBody>
      </p:sp>
    </p:spTree>
    <p:extLst>
      <p:ext uri="{BB962C8B-B14F-4D97-AF65-F5344CB8AC3E}">
        <p14:creationId xmlns:p14="http://schemas.microsoft.com/office/powerpoint/2010/main" val="154798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8044" y="4061306"/>
            <a:ext cx="11704320" cy="16256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C</a:t>
            </a:r>
            <a:r>
              <a:rPr lang="es-ES" dirty="0" err="1" smtClean="0"/>
              <a:t>ómo</a:t>
            </a:r>
            <a:r>
              <a:rPr lang="es-ES" dirty="0" smtClean="0"/>
              <a:t> elaborar un proyecto de Enseñanza paso a paso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1C240-AB56-AD46-88FC-04F55C7F7AA7}" type="datetime1">
              <a:rPr lang="es-MX" smtClean="0"/>
              <a:t>21/06/2017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TEPIC EDUCACION BASICA el nuevo modelo educativo en el marco de la evaluación del desempeño y el nuevo modelo educativo2016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027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6484069" y="3849350"/>
            <a:ext cx="2325973" cy="42678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s-MX" sz="1900" dirty="0"/>
              <a:t>Diagnóstico grupal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642472" y="3612503"/>
            <a:ext cx="1838420" cy="89562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s-MX" sz="1900" b="1" dirty="0"/>
              <a:t>Aprendizaje</a:t>
            </a:r>
          </a:p>
          <a:p>
            <a:pPr algn="ctr"/>
            <a:r>
              <a:rPr lang="es-MX" sz="1900" b="1" dirty="0"/>
              <a:t>esperado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274551" y="6444696"/>
            <a:ext cx="2138997" cy="42678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s-MX" sz="1900" dirty="0"/>
              <a:t>Contexto interno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147985" y="3849353"/>
            <a:ext cx="1320119" cy="89562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s-MX" sz="1900" dirty="0"/>
              <a:t>Contexto</a:t>
            </a:r>
          </a:p>
          <a:p>
            <a:pPr algn="ctr"/>
            <a:r>
              <a:rPr lang="es-MX" sz="1900" dirty="0"/>
              <a:t>externo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21" y="4812009"/>
            <a:ext cx="1950232" cy="787740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2765175" y="3039873"/>
            <a:ext cx="4010546" cy="1997767"/>
          </a:xfrm>
          <a:custGeom>
            <a:avLst/>
            <a:gdLst>
              <a:gd name="connsiteX0" fmla="*/ 0 w 4253948"/>
              <a:gd name="connsiteY0" fmla="*/ 1086679 h 2173357"/>
              <a:gd name="connsiteX1" fmla="*/ 2126974 w 4253948"/>
              <a:gd name="connsiteY1" fmla="*/ 0 h 2173357"/>
              <a:gd name="connsiteX2" fmla="*/ 4253948 w 4253948"/>
              <a:gd name="connsiteY2" fmla="*/ 1086679 h 2173357"/>
              <a:gd name="connsiteX3" fmla="*/ 2126974 w 4253948"/>
              <a:gd name="connsiteY3" fmla="*/ 2173358 h 2173357"/>
              <a:gd name="connsiteX4" fmla="*/ 0 w 4253948"/>
              <a:gd name="connsiteY4" fmla="*/ 1086679 h 2173357"/>
              <a:gd name="connsiteX0" fmla="*/ 0 w 3719376"/>
              <a:gd name="connsiteY0" fmla="*/ 1086753 h 2173513"/>
              <a:gd name="connsiteX1" fmla="*/ 2126974 w 3719376"/>
              <a:gd name="connsiteY1" fmla="*/ 74 h 2173513"/>
              <a:gd name="connsiteX2" fmla="*/ 3719376 w 3719376"/>
              <a:gd name="connsiteY2" fmla="*/ 1128956 h 2173513"/>
              <a:gd name="connsiteX3" fmla="*/ 2126974 w 3719376"/>
              <a:gd name="connsiteY3" fmla="*/ 2173432 h 2173513"/>
              <a:gd name="connsiteX4" fmla="*/ 0 w 3719376"/>
              <a:gd name="connsiteY4" fmla="*/ 1086753 h 2173513"/>
              <a:gd name="connsiteX0" fmla="*/ 0 w 3381751"/>
              <a:gd name="connsiteY0" fmla="*/ 1058758 h 2173792"/>
              <a:gd name="connsiteX1" fmla="*/ 1789349 w 3381751"/>
              <a:gd name="connsiteY1" fmla="*/ 214 h 2173792"/>
              <a:gd name="connsiteX2" fmla="*/ 3381751 w 3381751"/>
              <a:gd name="connsiteY2" fmla="*/ 1129096 h 2173792"/>
              <a:gd name="connsiteX3" fmla="*/ 1789349 w 3381751"/>
              <a:gd name="connsiteY3" fmla="*/ 2173572 h 2173792"/>
              <a:gd name="connsiteX4" fmla="*/ 0 w 3381751"/>
              <a:gd name="connsiteY4" fmla="*/ 1058758 h 2173792"/>
              <a:gd name="connsiteX0" fmla="*/ 0 w 3381751"/>
              <a:gd name="connsiteY0" fmla="*/ 1060008 h 2175042"/>
              <a:gd name="connsiteX1" fmla="*/ 1789349 w 3381751"/>
              <a:gd name="connsiteY1" fmla="*/ 1464 h 2175042"/>
              <a:gd name="connsiteX2" fmla="*/ 3381751 w 3381751"/>
              <a:gd name="connsiteY2" fmla="*/ 1130346 h 2175042"/>
              <a:gd name="connsiteX3" fmla="*/ 1789349 w 3381751"/>
              <a:gd name="connsiteY3" fmla="*/ 2174822 h 2175042"/>
              <a:gd name="connsiteX4" fmla="*/ 0 w 3381751"/>
              <a:gd name="connsiteY4" fmla="*/ 1060008 h 2175042"/>
              <a:gd name="connsiteX0" fmla="*/ 0 w 3381891"/>
              <a:gd name="connsiteY0" fmla="*/ 1060008 h 2175042"/>
              <a:gd name="connsiteX1" fmla="*/ 1789349 w 3381891"/>
              <a:gd name="connsiteY1" fmla="*/ 1464 h 2175042"/>
              <a:gd name="connsiteX2" fmla="*/ 3381751 w 3381891"/>
              <a:gd name="connsiteY2" fmla="*/ 1130346 h 2175042"/>
              <a:gd name="connsiteX3" fmla="*/ 1789349 w 3381891"/>
              <a:gd name="connsiteY3" fmla="*/ 2174822 h 2175042"/>
              <a:gd name="connsiteX4" fmla="*/ 0 w 3381891"/>
              <a:gd name="connsiteY4" fmla="*/ 1060008 h 2175042"/>
              <a:gd name="connsiteX0" fmla="*/ 0 w 3381891"/>
              <a:gd name="connsiteY0" fmla="*/ 1060008 h 2175498"/>
              <a:gd name="connsiteX1" fmla="*/ 1789349 w 3381891"/>
              <a:gd name="connsiteY1" fmla="*/ 1464 h 2175498"/>
              <a:gd name="connsiteX2" fmla="*/ 3381751 w 3381891"/>
              <a:gd name="connsiteY2" fmla="*/ 1130346 h 2175498"/>
              <a:gd name="connsiteX3" fmla="*/ 1789349 w 3381891"/>
              <a:gd name="connsiteY3" fmla="*/ 2174822 h 2175498"/>
              <a:gd name="connsiteX4" fmla="*/ 0 w 3381891"/>
              <a:gd name="connsiteY4" fmla="*/ 1060008 h 217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1891" h="2175498">
                <a:moveTo>
                  <a:pt x="0" y="1060008"/>
                </a:moveTo>
                <a:cubicBezTo>
                  <a:pt x="0" y="23753"/>
                  <a:pt x="1225724" y="-10259"/>
                  <a:pt x="1789349" y="1464"/>
                </a:cubicBezTo>
                <a:cubicBezTo>
                  <a:pt x="2352974" y="13187"/>
                  <a:pt x="3395819" y="164430"/>
                  <a:pt x="3381751" y="1130346"/>
                </a:cubicBezTo>
                <a:cubicBezTo>
                  <a:pt x="3381751" y="2054058"/>
                  <a:pt x="2352974" y="2186545"/>
                  <a:pt x="1789349" y="2174822"/>
                </a:cubicBezTo>
                <a:cubicBezTo>
                  <a:pt x="1225724" y="2163099"/>
                  <a:pt x="0" y="2096263"/>
                  <a:pt x="0" y="1060008"/>
                </a:cubicBezTo>
                <a:close/>
              </a:path>
            </a:pathLst>
          </a:custGeom>
          <a:noFill/>
          <a:ln w="349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s-MX" sz="190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23" y="5716331"/>
            <a:ext cx="1557144" cy="1137444"/>
          </a:xfrm>
          <a:prstGeom prst="rect">
            <a:avLst/>
          </a:prstGeom>
        </p:spPr>
      </p:pic>
      <p:sp>
        <p:nvSpPr>
          <p:cNvPr id="23" name="Elipse 1"/>
          <p:cNvSpPr/>
          <p:nvPr/>
        </p:nvSpPr>
        <p:spPr>
          <a:xfrm>
            <a:off x="2561941" y="2843778"/>
            <a:ext cx="6463340" cy="3331305"/>
          </a:xfrm>
          <a:custGeom>
            <a:avLst/>
            <a:gdLst>
              <a:gd name="connsiteX0" fmla="*/ 0 w 4253948"/>
              <a:gd name="connsiteY0" fmla="*/ 1086679 h 2173357"/>
              <a:gd name="connsiteX1" fmla="*/ 2126974 w 4253948"/>
              <a:gd name="connsiteY1" fmla="*/ 0 h 2173357"/>
              <a:gd name="connsiteX2" fmla="*/ 4253948 w 4253948"/>
              <a:gd name="connsiteY2" fmla="*/ 1086679 h 2173357"/>
              <a:gd name="connsiteX3" fmla="*/ 2126974 w 4253948"/>
              <a:gd name="connsiteY3" fmla="*/ 2173358 h 2173357"/>
              <a:gd name="connsiteX4" fmla="*/ 0 w 4253948"/>
              <a:gd name="connsiteY4" fmla="*/ 1086679 h 2173357"/>
              <a:gd name="connsiteX0" fmla="*/ 0 w 3719376"/>
              <a:gd name="connsiteY0" fmla="*/ 1086753 h 2173513"/>
              <a:gd name="connsiteX1" fmla="*/ 2126974 w 3719376"/>
              <a:gd name="connsiteY1" fmla="*/ 74 h 2173513"/>
              <a:gd name="connsiteX2" fmla="*/ 3719376 w 3719376"/>
              <a:gd name="connsiteY2" fmla="*/ 1128956 h 2173513"/>
              <a:gd name="connsiteX3" fmla="*/ 2126974 w 3719376"/>
              <a:gd name="connsiteY3" fmla="*/ 2173432 h 2173513"/>
              <a:gd name="connsiteX4" fmla="*/ 0 w 3719376"/>
              <a:gd name="connsiteY4" fmla="*/ 1086753 h 2173513"/>
              <a:gd name="connsiteX0" fmla="*/ 0 w 3381751"/>
              <a:gd name="connsiteY0" fmla="*/ 1058758 h 2173792"/>
              <a:gd name="connsiteX1" fmla="*/ 1789349 w 3381751"/>
              <a:gd name="connsiteY1" fmla="*/ 214 h 2173792"/>
              <a:gd name="connsiteX2" fmla="*/ 3381751 w 3381751"/>
              <a:gd name="connsiteY2" fmla="*/ 1129096 h 2173792"/>
              <a:gd name="connsiteX3" fmla="*/ 1789349 w 3381751"/>
              <a:gd name="connsiteY3" fmla="*/ 2173572 h 2173792"/>
              <a:gd name="connsiteX4" fmla="*/ 0 w 3381751"/>
              <a:gd name="connsiteY4" fmla="*/ 1058758 h 2173792"/>
              <a:gd name="connsiteX0" fmla="*/ 0 w 3381751"/>
              <a:gd name="connsiteY0" fmla="*/ 1060008 h 2175042"/>
              <a:gd name="connsiteX1" fmla="*/ 1789349 w 3381751"/>
              <a:gd name="connsiteY1" fmla="*/ 1464 h 2175042"/>
              <a:gd name="connsiteX2" fmla="*/ 3381751 w 3381751"/>
              <a:gd name="connsiteY2" fmla="*/ 1130346 h 2175042"/>
              <a:gd name="connsiteX3" fmla="*/ 1789349 w 3381751"/>
              <a:gd name="connsiteY3" fmla="*/ 2174822 h 2175042"/>
              <a:gd name="connsiteX4" fmla="*/ 0 w 3381751"/>
              <a:gd name="connsiteY4" fmla="*/ 1060008 h 2175042"/>
              <a:gd name="connsiteX0" fmla="*/ 0 w 3381891"/>
              <a:gd name="connsiteY0" fmla="*/ 1060008 h 2175042"/>
              <a:gd name="connsiteX1" fmla="*/ 1789349 w 3381891"/>
              <a:gd name="connsiteY1" fmla="*/ 1464 h 2175042"/>
              <a:gd name="connsiteX2" fmla="*/ 3381751 w 3381891"/>
              <a:gd name="connsiteY2" fmla="*/ 1130346 h 2175042"/>
              <a:gd name="connsiteX3" fmla="*/ 1789349 w 3381891"/>
              <a:gd name="connsiteY3" fmla="*/ 2174822 h 2175042"/>
              <a:gd name="connsiteX4" fmla="*/ 0 w 3381891"/>
              <a:gd name="connsiteY4" fmla="*/ 1060008 h 2175042"/>
              <a:gd name="connsiteX0" fmla="*/ 0 w 3381891"/>
              <a:gd name="connsiteY0" fmla="*/ 1060008 h 2175498"/>
              <a:gd name="connsiteX1" fmla="*/ 1789349 w 3381891"/>
              <a:gd name="connsiteY1" fmla="*/ 1464 h 2175498"/>
              <a:gd name="connsiteX2" fmla="*/ 3381751 w 3381891"/>
              <a:gd name="connsiteY2" fmla="*/ 1130346 h 2175498"/>
              <a:gd name="connsiteX3" fmla="*/ 1789349 w 3381891"/>
              <a:gd name="connsiteY3" fmla="*/ 2174822 h 2175498"/>
              <a:gd name="connsiteX4" fmla="*/ 0 w 3381891"/>
              <a:gd name="connsiteY4" fmla="*/ 1060008 h 2175498"/>
              <a:gd name="connsiteX0" fmla="*/ 0 w 3368737"/>
              <a:gd name="connsiteY0" fmla="*/ 1067556 h 2197254"/>
              <a:gd name="connsiteX1" fmla="*/ 1789349 w 3368737"/>
              <a:gd name="connsiteY1" fmla="*/ 9012 h 2197254"/>
              <a:gd name="connsiteX2" fmla="*/ 3368595 w 3368737"/>
              <a:gd name="connsiteY2" fmla="*/ 1317979 h 2197254"/>
              <a:gd name="connsiteX3" fmla="*/ 1789349 w 3368737"/>
              <a:gd name="connsiteY3" fmla="*/ 2182370 h 2197254"/>
              <a:gd name="connsiteX4" fmla="*/ 0 w 3368737"/>
              <a:gd name="connsiteY4" fmla="*/ 1067556 h 2197254"/>
              <a:gd name="connsiteX0" fmla="*/ 25090 w 3393762"/>
              <a:gd name="connsiteY0" fmla="*/ 880568 h 2010266"/>
              <a:gd name="connsiteX1" fmla="*/ 946138 w 3393762"/>
              <a:gd name="connsiteY1" fmla="*/ 2109 h 2010266"/>
              <a:gd name="connsiteX2" fmla="*/ 3393685 w 3393762"/>
              <a:gd name="connsiteY2" fmla="*/ 1130991 h 2010266"/>
              <a:gd name="connsiteX3" fmla="*/ 1814439 w 3393762"/>
              <a:gd name="connsiteY3" fmla="*/ 1995382 h 2010266"/>
              <a:gd name="connsiteX4" fmla="*/ 25090 w 3393762"/>
              <a:gd name="connsiteY4" fmla="*/ 880568 h 2010266"/>
              <a:gd name="connsiteX0" fmla="*/ 45899 w 3414588"/>
              <a:gd name="connsiteY0" fmla="*/ 884847 h 2014545"/>
              <a:gd name="connsiteX1" fmla="*/ 966947 w 3414588"/>
              <a:gd name="connsiteY1" fmla="*/ 6388 h 2014545"/>
              <a:gd name="connsiteX2" fmla="*/ 3414494 w 3414588"/>
              <a:gd name="connsiteY2" fmla="*/ 1135270 h 2014545"/>
              <a:gd name="connsiteX3" fmla="*/ 1835248 w 3414588"/>
              <a:gd name="connsiteY3" fmla="*/ 1999661 h 2014545"/>
              <a:gd name="connsiteX4" fmla="*/ 45899 w 3414588"/>
              <a:gd name="connsiteY4" fmla="*/ 884847 h 2014545"/>
              <a:gd name="connsiteX0" fmla="*/ 48454 w 3417143"/>
              <a:gd name="connsiteY0" fmla="*/ 884847 h 1947822"/>
              <a:gd name="connsiteX1" fmla="*/ 969502 w 3417143"/>
              <a:gd name="connsiteY1" fmla="*/ 6388 h 1947822"/>
              <a:gd name="connsiteX2" fmla="*/ 3417049 w 3417143"/>
              <a:gd name="connsiteY2" fmla="*/ 1135270 h 1947822"/>
              <a:gd name="connsiteX3" fmla="*/ 1877271 w 3417143"/>
              <a:gd name="connsiteY3" fmla="*/ 1923471 h 1947822"/>
              <a:gd name="connsiteX4" fmla="*/ 48454 w 3417143"/>
              <a:gd name="connsiteY4" fmla="*/ 884847 h 1947822"/>
              <a:gd name="connsiteX0" fmla="*/ 48454 w 3417143"/>
              <a:gd name="connsiteY0" fmla="*/ 884847 h 1962586"/>
              <a:gd name="connsiteX1" fmla="*/ 969502 w 3417143"/>
              <a:gd name="connsiteY1" fmla="*/ 6388 h 1962586"/>
              <a:gd name="connsiteX2" fmla="*/ 3417049 w 3417143"/>
              <a:gd name="connsiteY2" fmla="*/ 1135270 h 1962586"/>
              <a:gd name="connsiteX3" fmla="*/ 1877271 w 3417143"/>
              <a:gd name="connsiteY3" fmla="*/ 1923471 h 1962586"/>
              <a:gd name="connsiteX4" fmla="*/ 48454 w 3417143"/>
              <a:gd name="connsiteY4" fmla="*/ 884847 h 1962586"/>
              <a:gd name="connsiteX0" fmla="*/ 48454 w 3417143"/>
              <a:gd name="connsiteY0" fmla="*/ 884847 h 1939089"/>
              <a:gd name="connsiteX1" fmla="*/ 969502 w 3417143"/>
              <a:gd name="connsiteY1" fmla="*/ 6388 h 1939089"/>
              <a:gd name="connsiteX2" fmla="*/ 3417049 w 3417143"/>
              <a:gd name="connsiteY2" fmla="*/ 1135270 h 1939089"/>
              <a:gd name="connsiteX3" fmla="*/ 1877271 w 3417143"/>
              <a:gd name="connsiteY3" fmla="*/ 1923471 h 1939089"/>
              <a:gd name="connsiteX4" fmla="*/ 48454 w 3417143"/>
              <a:gd name="connsiteY4" fmla="*/ 884847 h 1939089"/>
              <a:gd name="connsiteX0" fmla="*/ 48454 w 3417143"/>
              <a:gd name="connsiteY0" fmla="*/ 884847 h 1939089"/>
              <a:gd name="connsiteX1" fmla="*/ 969502 w 3417143"/>
              <a:gd name="connsiteY1" fmla="*/ 6388 h 1939089"/>
              <a:gd name="connsiteX2" fmla="*/ 3417049 w 3417143"/>
              <a:gd name="connsiteY2" fmla="*/ 1135270 h 1939089"/>
              <a:gd name="connsiteX3" fmla="*/ 1877271 w 3417143"/>
              <a:gd name="connsiteY3" fmla="*/ 1923471 h 1939089"/>
              <a:gd name="connsiteX4" fmla="*/ 48454 w 3417143"/>
              <a:gd name="connsiteY4" fmla="*/ 884847 h 1939089"/>
              <a:gd name="connsiteX0" fmla="*/ 47176 w 3415865"/>
              <a:gd name="connsiteY0" fmla="*/ 884847 h 1832175"/>
              <a:gd name="connsiteX1" fmla="*/ 968224 w 3415865"/>
              <a:gd name="connsiteY1" fmla="*/ 6388 h 1832175"/>
              <a:gd name="connsiteX2" fmla="*/ 3415771 w 3415865"/>
              <a:gd name="connsiteY2" fmla="*/ 1135270 h 1832175"/>
              <a:gd name="connsiteX3" fmla="*/ 1856259 w 3415865"/>
              <a:gd name="connsiteY3" fmla="*/ 1784945 h 1832175"/>
              <a:gd name="connsiteX4" fmla="*/ 47176 w 3415865"/>
              <a:gd name="connsiteY4" fmla="*/ 884847 h 1832175"/>
              <a:gd name="connsiteX0" fmla="*/ 47176 w 3415865"/>
              <a:gd name="connsiteY0" fmla="*/ 884847 h 1816932"/>
              <a:gd name="connsiteX1" fmla="*/ 968224 w 3415865"/>
              <a:gd name="connsiteY1" fmla="*/ 6388 h 1816932"/>
              <a:gd name="connsiteX2" fmla="*/ 3415771 w 3415865"/>
              <a:gd name="connsiteY2" fmla="*/ 1135270 h 1816932"/>
              <a:gd name="connsiteX3" fmla="*/ 1856259 w 3415865"/>
              <a:gd name="connsiteY3" fmla="*/ 1784945 h 1816932"/>
              <a:gd name="connsiteX4" fmla="*/ 47176 w 3415865"/>
              <a:gd name="connsiteY4" fmla="*/ 884847 h 1816932"/>
              <a:gd name="connsiteX0" fmla="*/ 47176 w 3415865"/>
              <a:gd name="connsiteY0" fmla="*/ 884847 h 1841335"/>
              <a:gd name="connsiteX1" fmla="*/ 968224 w 3415865"/>
              <a:gd name="connsiteY1" fmla="*/ 6388 h 1841335"/>
              <a:gd name="connsiteX2" fmla="*/ 3415771 w 3415865"/>
              <a:gd name="connsiteY2" fmla="*/ 1135270 h 1841335"/>
              <a:gd name="connsiteX3" fmla="*/ 1856259 w 3415865"/>
              <a:gd name="connsiteY3" fmla="*/ 1784945 h 1841335"/>
              <a:gd name="connsiteX4" fmla="*/ 47176 w 3415865"/>
              <a:gd name="connsiteY4" fmla="*/ 884847 h 1841335"/>
              <a:gd name="connsiteX0" fmla="*/ 42098 w 3410787"/>
              <a:gd name="connsiteY0" fmla="*/ 884847 h 1851055"/>
              <a:gd name="connsiteX1" fmla="*/ 963146 w 3410787"/>
              <a:gd name="connsiteY1" fmla="*/ 6388 h 1851055"/>
              <a:gd name="connsiteX2" fmla="*/ 3410693 w 3410787"/>
              <a:gd name="connsiteY2" fmla="*/ 1135270 h 1851055"/>
              <a:gd name="connsiteX3" fmla="*/ 1772245 w 3410787"/>
              <a:gd name="connsiteY3" fmla="*/ 1798798 h 1851055"/>
              <a:gd name="connsiteX4" fmla="*/ 42098 w 3410787"/>
              <a:gd name="connsiteY4" fmla="*/ 884847 h 185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787" h="1851055">
                <a:moveTo>
                  <a:pt x="42098" y="884847"/>
                </a:moveTo>
                <a:cubicBezTo>
                  <a:pt x="-92752" y="586112"/>
                  <a:pt x="66233" y="54693"/>
                  <a:pt x="963146" y="6388"/>
                </a:cubicBezTo>
                <a:cubicBezTo>
                  <a:pt x="1860059" y="-41917"/>
                  <a:pt x="3424761" y="169354"/>
                  <a:pt x="3410693" y="1135270"/>
                </a:cubicBezTo>
                <a:cubicBezTo>
                  <a:pt x="3410693" y="2058982"/>
                  <a:pt x="2195539" y="1840536"/>
                  <a:pt x="1772245" y="1798798"/>
                </a:cubicBezTo>
                <a:cubicBezTo>
                  <a:pt x="1348951" y="1757060"/>
                  <a:pt x="176948" y="1183582"/>
                  <a:pt x="42098" y="884847"/>
                </a:cubicBezTo>
                <a:close/>
              </a:path>
            </a:pathLst>
          </a:custGeom>
          <a:noFill/>
          <a:ln w="3492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s-MX" sz="190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93" y="5891350"/>
            <a:ext cx="979036" cy="1170342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/>
          <a:stretch/>
        </p:blipFill>
        <p:spPr>
          <a:xfrm>
            <a:off x="9501030" y="4726493"/>
            <a:ext cx="919010" cy="10240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77" y="6717855"/>
            <a:ext cx="999558" cy="1161102"/>
          </a:xfrm>
          <a:prstGeom prst="rect">
            <a:avLst/>
          </a:prstGeom>
        </p:spPr>
      </p:pic>
      <p:sp>
        <p:nvSpPr>
          <p:cNvPr id="27" name="Elipse 1"/>
          <p:cNvSpPr/>
          <p:nvPr/>
        </p:nvSpPr>
        <p:spPr>
          <a:xfrm>
            <a:off x="2198758" y="2454474"/>
            <a:ext cx="8607287" cy="5624942"/>
          </a:xfrm>
          <a:custGeom>
            <a:avLst/>
            <a:gdLst>
              <a:gd name="connsiteX0" fmla="*/ 0 w 4253948"/>
              <a:gd name="connsiteY0" fmla="*/ 1086679 h 2173357"/>
              <a:gd name="connsiteX1" fmla="*/ 2126974 w 4253948"/>
              <a:gd name="connsiteY1" fmla="*/ 0 h 2173357"/>
              <a:gd name="connsiteX2" fmla="*/ 4253948 w 4253948"/>
              <a:gd name="connsiteY2" fmla="*/ 1086679 h 2173357"/>
              <a:gd name="connsiteX3" fmla="*/ 2126974 w 4253948"/>
              <a:gd name="connsiteY3" fmla="*/ 2173358 h 2173357"/>
              <a:gd name="connsiteX4" fmla="*/ 0 w 4253948"/>
              <a:gd name="connsiteY4" fmla="*/ 1086679 h 2173357"/>
              <a:gd name="connsiteX0" fmla="*/ 0 w 3719376"/>
              <a:gd name="connsiteY0" fmla="*/ 1086753 h 2173513"/>
              <a:gd name="connsiteX1" fmla="*/ 2126974 w 3719376"/>
              <a:gd name="connsiteY1" fmla="*/ 74 h 2173513"/>
              <a:gd name="connsiteX2" fmla="*/ 3719376 w 3719376"/>
              <a:gd name="connsiteY2" fmla="*/ 1128956 h 2173513"/>
              <a:gd name="connsiteX3" fmla="*/ 2126974 w 3719376"/>
              <a:gd name="connsiteY3" fmla="*/ 2173432 h 2173513"/>
              <a:gd name="connsiteX4" fmla="*/ 0 w 3719376"/>
              <a:gd name="connsiteY4" fmla="*/ 1086753 h 2173513"/>
              <a:gd name="connsiteX0" fmla="*/ 0 w 3381751"/>
              <a:gd name="connsiteY0" fmla="*/ 1058758 h 2173792"/>
              <a:gd name="connsiteX1" fmla="*/ 1789349 w 3381751"/>
              <a:gd name="connsiteY1" fmla="*/ 214 h 2173792"/>
              <a:gd name="connsiteX2" fmla="*/ 3381751 w 3381751"/>
              <a:gd name="connsiteY2" fmla="*/ 1129096 h 2173792"/>
              <a:gd name="connsiteX3" fmla="*/ 1789349 w 3381751"/>
              <a:gd name="connsiteY3" fmla="*/ 2173572 h 2173792"/>
              <a:gd name="connsiteX4" fmla="*/ 0 w 3381751"/>
              <a:gd name="connsiteY4" fmla="*/ 1058758 h 2173792"/>
              <a:gd name="connsiteX0" fmla="*/ 0 w 3381751"/>
              <a:gd name="connsiteY0" fmla="*/ 1060008 h 2175042"/>
              <a:gd name="connsiteX1" fmla="*/ 1789349 w 3381751"/>
              <a:gd name="connsiteY1" fmla="*/ 1464 h 2175042"/>
              <a:gd name="connsiteX2" fmla="*/ 3381751 w 3381751"/>
              <a:gd name="connsiteY2" fmla="*/ 1130346 h 2175042"/>
              <a:gd name="connsiteX3" fmla="*/ 1789349 w 3381751"/>
              <a:gd name="connsiteY3" fmla="*/ 2174822 h 2175042"/>
              <a:gd name="connsiteX4" fmla="*/ 0 w 3381751"/>
              <a:gd name="connsiteY4" fmla="*/ 1060008 h 2175042"/>
              <a:gd name="connsiteX0" fmla="*/ 0 w 3381891"/>
              <a:gd name="connsiteY0" fmla="*/ 1060008 h 2175042"/>
              <a:gd name="connsiteX1" fmla="*/ 1789349 w 3381891"/>
              <a:gd name="connsiteY1" fmla="*/ 1464 h 2175042"/>
              <a:gd name="connsiteX2" fmla="*/ 3381751 w 3381891"/>
              <a:gd name="connsiteY2" fmla="*/ 1130346 h 2175042"/>
              <a:gd name="connsiteX3" fmla="*/ 1789349 w 3381891"/>
              <a:gd name="connsiteY3" fmla="*/ 2174822 h 2175042"/>
              <a:gd name="connsiteX4" fmla="*/ 0 w 3381891"/>
              <a:gd name="connsiteY4" fmla="*/ 1060008 h 2175042"/>
              <a:gd name="connsiteX0" fmla="*/ 0 w 3381891"/>
              <a:gd name="connsiteY0" fmla="*/ 1060008 h 2175498"/>
              <a:gd name="connsiteX1" fmla="*/ 1789349 w 3381891"/>
              <a:gd name="connsiteY1" fmla="*/ 1464 h 2175498"/>
              <a:gd name="connsiteX2" fmla="*/ 3381751 w 3381891"/>
              <a:gd name="connsiteY2" fmla="*/ 1130346 h 2175498"/>
              <a:gd name="connsiteX3" fmla="*/ 1789349 w 3381891"/>
              <a:gd name="connsiteY3" fmla="*/ 2174822 h 2175498"/>
              <a:gd name="connsiteX4" fmla="*/ 0 w 3381891"/>
              <a:gd name="connsiteY4" fmla="*/ 1060008 h 2175498"/>
              <a:gd name="connsiteX0" fmla="*/ 0 w 3368737"/>
              <a:gd name="connsiteY0" fmla="*/ 1067556 h 2197254"/>
              <a:gd name="connsiteX1" fmla="*/ 1789349 w 3368737"/>
              <a:gd name="connsiteY1" fmla="*/ 9012 h 2197254"/>
              <a:gd name="connsiteX2" fmla="*/ 3368595 w 3368737"/>
              <a:gd name="connsiteY2" fmla="*/ 1317979 h 2197254"/>
              <a:gd name="connsiteX3" fmla="*/ 1789349 w 3368737"/>
              <a:gd name="connsiteY3" fmla="*/ 2182370 h 2197254"/>
              <a:gd name="connsiteX4" fmla="*/ 0 w 3368737"/>
              <a:gd name="connsiteY4" fmla="*/ 1067556 h 2197254"/>
              <a:gd name="connsiteX0" fmla="*/ 25090 w 3393762"/>
              <a:gd name="connsiteY0" fmla="*/ 880568 h 2010266"/>
              <a:gd name="connsiteX1" fmla="*/ 946138 w 3393762"/>
              <a:gd name="connsiteY1" fmla="*/ 2109 h 2010266"/>
              <a:gd name="connsiteX2" fmla="*/ 3393685 w 3393762"/>
              <a:gd name="connsiteY2" fmla="*/ 1130991 h 2010266"/>
              <a:gd name="connsiteX3" fmla="*/ 1814439 w 3393762"/>
              <a:gd name="connsiteY3" fmla="*/ 1995382 h 2010266"/>
              <a:gd name="connsiteX4" fmla="*/ 25090 w 3393762"/>
              <a:gd name="connsiteY4" fmla="*/ 880568 h 2010266"/>
              <a:gd name="connsiteX0" fmla="*/ 45899 w 3414588"/>
              <a:gd name="connsiteY0" fmla="*/ 884847 h 2014545"/>
              <a:gd name="connsiteX1" fmla="*/ 966947 w 3414588"/>
              <a:gd name="connsiteY1" fmla="*/ 6388 h 2014545"/>
              <a:gd name="connsiteX2" fmla="*/ 3414494 w 3414588"/>
              <a:gd name="connsiteY2" fmla="*/ 1135270 h 2014545"/>
              <a:gd name="connsiteX3" fmla="*/ 1835248 w 3414588"/>
              <a:gd name="connsiteY3" fmla="*/ 1999661 h 2014545"/>
              <a:gd name="connsiteX4" fmla="*/ 45899 w 3414588"/>
              <a:gd name="connsiteY4" fmla="*/ 884847 h 2014545"/>
              <a:gd name="connsiteX0" fmla="*/ 48454 w 3417143"/>
              <a:gd name="connsiteY0" fmla="*/ 884847 h 1947822"/>
              <a:gd name="connsiteX1" fmla="*/ 969502 w 3417143"/>
              <a:gd name="connsiteY1" fmla="*/ 6388 h 1947822"/>
              <a:gd name="connsiteX2" fmla="*/ 3417049 w 3417143"/>
              <a:gd name="connsiteY2" fmla="*/ 1135270 h 1947822"/>
              <a:gd name="connsiteX3" fmla="*/ 1877271 w 3417143"/>
              <a:gd name="connsiteY3" fmla="*/ 1923471 h 1947822"/>
              <a:gd name="connsiteX4" fmla="*/ 48454 w 3417143"/>
              <a:gd name="connsiteY4" fmla="*/ 884847 h 1947822"/>
              <a:gd name="connsiteX0" fmla="*/ 48454 w 3417143"/>
              <a:gd name="connsiteY0" fmla="*/ 884847 h 1962586"/>
              <a:gd name="connsiteX1" fmla="*/ 969502 w 3417143"/>
              <a:gd name="connsiteY1" fmla="*/ 6388 h 1962586"/>
              <a:gd name="connsiteX2" fmla="*/ 3417049 w 3417143"/>
              <a:gd name="connsiteY2" fmla="*/ 1135270 h 1962586"/>
              <a:gd name="connsiteX3" fmla="*/ 1877271 w 3417143"/>
              <a:gd name="connsiteY3" fmla="*/ 1923471 h 1962586"/>
              <a:gd name="connsiteX4" fmla="*/ 48454 w 3417143"/>
              <a:gd name="connsiteY4" fmla="*/ 884847 h 1962586"/>
              <a:gd name="connsiteX0" fmla="*/ 48454 w 3417143"/>
              <a:gd name="connsiteY0" fmla="*/ 884847 h 1939089"/>
              <a:gd name="connsiteX1" fmla="*/ 969502 w 3417143"/>
              <a:gd name="connsiteY1" fmla="*/ 6388 h 1939089"/>
              <a:gd name="connsiteX2" fmla="*/ 3417049 w 3417143"/>
              <a:gd name="connsiteY2" fmla="*/ 1135270 h 1939089"/>
              <a:gd name="connsiteX3" fmla="*/ 1877271 w 3417143"/>
              <a:gd name="connsiteY3" fmla="*/ 1923471 h 1939089"/>
              <a:gd name="connsiteX4" fmla="*/ 48454 w 3417143"/>
              <a:gd name="connsiteY4" fmla="*/ 884847 h 1939089"/>
              <a:gd name="connsiteX0" fmla="*/ 48454 w 3417143"/>
              <a:gd name="connsiteY0" fmla="*/ 884847 h 1939089"/>
              <a:gd name="connsiteX1" fmla="*/ 969502 w 3417143"/>
              <a:gd name="connsiteY1" fmla="*/ 6388 h 1939089"/>
              <a:gd name="connsiteX2" fmla="*/ 3417049 w 3417143"/>
              <a:gd name="connsiteY2" fmla="*/ 1135270 h 1939089"/>
              <a:gd name="connsiteX3" fmla="*/ 1877271 w 3417143"/>
              <a:gd name="connsiteY3" fmla="*/ 1923471 h 1939089"/>
              <a:gd name="connsiteX4" fmla="*/ 48454 w 3417143"/>
              <a:gd name="connsiteY4" fmla="*/ 884847 h 1939089"/>
              <a:gd name="connsiteX0" fmla="*/ 67 w 3368756"/>
              <a:gd name="connsiteY0" fmla="*/ 884847 h 2357507"/>
              <a:gd name="connsiteX1" fmla="*/ 921115 w 3368756"/>
              <a:gd name="connsiteY1" fmla="*/ 6388 h 2357507"/>
              <a:gd name="connsiteX2" fmla="*/ 3368662 w 3368756"/>
              <a:gd name="connsiteY2" fmla="*/ 1135270 h 2357507"/>
              <a:gd name="connsiteX3" fmla="*/ 902097 w 3368756"/>
              <a:gd name="connsiteY3" fmla="*/ 2356545 h 2357507"/>
              <a:gd name="connsiteX4" fmla="*/ 67 w 3368756"/>
              <a:gd name="connsiteY4" fmla="*/ 884847 h 2357507"/>
              <a:gd name="connsiteX0" fmla="*/ 18 w 3450950"/>
              <a:gd name="connsiteY0" fmla="*/ 741124 h 2364687"/>
              <a:gd name="connsiteX1" fmla="*/ 1003325 w 3450950"/>
              <a:gd name="connsiteY1" fmla="*/ 7023 h 2364687"/>
              <a:gd name="connsiteX2" fmla="*/ 3450872 w 3450950"/>
              <a:gd name="connsiteY2" fmla="*/ 1135905 h 2364687"/>
              <a:gd name="connsiteX3" fmla="*/ 984307 w 3450950"/>
              <a:gd name="connsiteY3" fmla="*/ 2357180 h 2364687"/>
              <a:gd name="connsiteX4" fmla="*/ 18 w 3450950"/>
              <a:gd name="connsiteY4" fmla="*/ 741124 h 2364687"/>
              <a:gd name="connsiteX0" fmla="*/ 56 w 3450988"/>
              <a:gd name="connsiteY0" fmla="*/ 741124 h 2370944"/>
              <a:gd name="connsiteX1" fmla="*/ 1003363 w 3450988"/>
              <a:gd name="connsiteY1" fmla="*/ 7023 h 2370944"/>
              <a:gd name="connsiteX2" fmla="*/ 3450910 w 3450988"/>
              <a:gd name="connsiteY2" fmla="*/ 1135905 h 2370944"/>
              <a:gd name="connsiteX3" fmla="*/ 984345 w 3450988"/>
              <a:gd name="connsiteY3" fmla="*/ 2357180 h 2370944"/>
              <a:gd name="connsiteX4" fmla="*/ 56 w 3450988"/>
              <a:gd name="connsiteY4" fmla="*/ 741124 h 2370944"/>
              <a:gd name="connsiteX0" fmla="*/ 16 w 3061604"/>
              <a:gd name="connsiteY0" fmla="*/ 739747 h 2361291"/>
              <a:gd name="connsiteX1" fmla="*/ 1003323 w 3061604"/>
              <a:gd name="connsiteY1" fmla="*/ 5646 h 2361291"/>
              <a:gd name="connsiteX2" fmla="*/ 3061510 w 3061604"/>
              <a:gd name="connsiteY2" fmla="*/ 1088333 h 2361291"/>
              <a:gd name="connsiteX3" fmla="*/ 984305 w 3061604"/>
              <a:gd name="connsiteY3" fmla="*/ 2355803 h 2361291"/>
              <a:gd name="connsiteX4" fmla="*/ 16 w 3061604"/>
              <a:gd name="connsiteY4" fmla="*/ 739747 h 2361291"/>
              <a:gd name="connsiteX0" fmla="*/ 16 w 3061604"/>
              <a:gd name="connsiteY0" fmla="*/ 739747 h 2365663"/>
              <a:gd name="connsiteX1" fmla="*/ 1003323 w 3061604"/>
              <a:gd name="connsiteY1" fmla="*/ 5646 h 2365663"/>
              <a:gd name="connsiteX2" fmla="*/ 3061510 w 3061604"/>
              <a:gd name="connsiteY2" fmla="*/ 1088333 h 2365663"/>
              <a:gd name="connsiteX3" fmla="*/ 984305 w 3061604"/>
              <a:gd name="connsiteY3" fmla="*/ 2355803 h 2365663"/>
              <a:gd name="connsiteX4" fmla="*/ 16 w 3061604"/>
              <a:gd name="connsiteY4" fmla="*/ 739747 h 2365663"/>
              <a:gd name="connsiteX0" fmla="*/ 16 w 3061621"/>
              <a:gd name="connsiteY0" fmla="*/ 734102 h 2360018"/>
              <a:gd name="connsiteX1" fmla="*/ 1003323 w 3061621"/>
              <a:gd name="connsiteY1" fmla="*/ 1 h 2360018"/>
              <a:gd name="connsiteX2" fmla="*/ 3061510 w 3061621"/>
              <a:gd name="connsiteY2" fmla="*/ 1082688 h 2360018"/>
              <a:gd name="connsiteX3" fmla="*/ 984305 w 3061621"/>
              <a:gd name="connsiteY3" fmla="*/ 2350158 h 2360018"/>
              <a:gd name="connsiteX4" fmla="*/ 16 w 3061621"/>
              <a:gd name="connsiteY4" fmla="*/ 734102 h 2360018"/>
              <a:gd name="connsiteX0" fmla="*/ 164 w 3061769"/>
              <a:gd name="connsiteY0" fmla="*/ 734102 h 2351590"/>
              <a:gd name="connsiteX1" fmla="*/ 1003471 w 3061769"/>
              <a:gd name="connsiteY1" fmla="*/ 1 h 2351590"/>
              <a:gd name="connsiteX2" fmla="*/ 3061658 w 3061769"/>
              <a:gd name="connsiteY2" fmla="*/ 1082688 h 2351590"/>
              <a:gd name="connsiteX3" fmla="*/ 984453 w 3061769"/>
              <a:gd name="connsiteY3" fmla="*/ 2350158 h 2351590"/>
              <a:gd name="connsiteX4" fmla="*/ 164 w 3061769"/>
              <a:gd name="connsiteY4" fmla="*/ 734102 h 2351590"/>
              <a:gd name="connsiteX0" fmla="*/ 164 w 3061769"/>
              <a:gd name="connsiteY0" fmla="*/ 734102 h 2404375"/>
              <a:gd name="connsiteX1" fmla="*/ 1003471 w 3061769"/>
              <a:gd name="connsiteY1" fmla="*/ 1 h 2404375"/>
              <a:gd name="connsiteX2" fmla="*/ 3061658 w 3061769"/>
              <a:gd name="connsiteY2" fmla="*/ 1082688 h 2404375"/>
              <a:gd name="connsiteX3" fmla="*/ 984453 w 3061769"/>
              <a:gd name="connsiteY3" fmla="*/ 2350158 h 2404375"/>
              <a:gd name="connsiteX4" fmla="*/ 164 w 3061769"/>
              <a:gd name="connsiteY4" fmla="*/ 734102 h 2404375"/>
              <a:gd name="connsiteX0" fmla="*/ 194 w 3061799"/>
              <a:gd name="connsiteY0" fmla="*/ 734102 h 2461191"/>
              <a:gd name="connsiteX1" fmla="*/ 1003501 w 3061799"/>
              <a:gd name="connsiteY1" fmla="*/ 1 h 2461191"/>
              <a:gd name="connsiteX2" fmla="*/ 3061688 w 3061799"/>
              <a:gd name="connsiteY2" fmla="*/ 1082688 h 2461191"/>
              <a:gd name="connsiteX3" fmla="*/ 984483 w 3061799"/>
              <a:gd name="connsiteY3" fmla="*/ 2350158 h 2461191"/>
              <a:gd name="connsiteX4" fmla="*/ 194 w 3061799"/>
              <a:gd name="connsiteY4" fmla="*/ 734102 h 2461191"/>
              <a:gd name="connsiteX0" fmla="*/ 6960 w 3068565"/>
              <a:gd name="connsiteY0" fmla="*/ 734102 h 2403601"/>
              <a:gd name="connsiteX1" fmla="*/ 1010267 w 3068565"/>
              <a:gd name="connsiteY1" fmla="*/ 1 h 2403601"/>
              <a:gd name="connsiteX2" fmla="*/ 3068454 w 3068565"/>
              <a:gd name="connsiteY2" fmla="*/ 1082688 h 2403601"/>
              <a:gd name="connsiteX3" fmla="*/ 901329 w 3068565"/>
              <a:gd name="connsiteY3" fmla="*/ 2270260 h 2403601"/>
              <a:gd name="connsiteX4" fmla="*/ 6960 w 3068565"/>
              <a:gd name="connsiteY4" fmla="*/ 734102 h 240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8565" h="2403601">
                <a:moveTo>
                  <a:pt x="6960" y="734102"/>
                </a:moveTo>
                <a:cubicBezTo>
                  <a:pt x="25116" y="355726"/>
                  <a:pt x="264208" y="-354"/>
                  <a:pt x="1010267" y="1"/>
                </a:cubicBezTo>
                <a:cubicBezTo>
                  <a:pt x="1756326" y="356"/>
                  <a:pt x="3082522" y="116772"/>
                  <a:pt x="3068454" y="1082688"/>
                </a:cubicBezTo>
                <a:cubicBezTo>
                  <a:pt x="3018010" y="2770024"/>
                  <a:pt x="1864770" y="2415773"/>
                  <a:pt x="901329" y="2270260"/>
                </a:cubicBezTo>
                <a:cubicBezTo>
                  <a:pt x="-62112" y="2124747"/>
                  <a:pt x="-11196" y="1112478"/>
                  <a:pt x="6960" y="734102"/>
                </a:cubicBezTo>
                <a:close/>
              </a:path>
            </a:pathLst>
          </a:custGeom>
          <a:noFill/>
          <a:ln w="34925">
            <a:solidFill>
              <a:srgbClr val="B1259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s-MX" sz="1900"/>
          </a:p>
        </p:txBody>
      </p:sp>
      <p:sp>
        <p:nvSpPr>
          <p:cNvPr id="24" name="Elipse 1"/>
          <p:cNvSpPr/>
          <p:nvPr/>
        </p:nvSpPr>
        <p:spPr>
          <a:xfrm>
            <a:off x="2338297" y="2666047"/>
            <a:ext cx="6959499" cy="4823526"/>
          </a:xfrm>
          <a:custGeom>
            <a:avLst/>
            <a:gdLst>
              <a:gd name="connsiteX0" fmla="*/ 0 w 4253948"/>
              <a:gd name="connsiteY0" fmla="*/ 1086679 h 2173357"/>
              <a:gd name="connsiteX1" fmla="*/ 2126974 w 4253948"/>
              <a:gd name="connsiteY1" fmla="*/ 0 h 2173357"/>
              <a:gd name="connsiteX2" fmla="*/ 4253948 w 4253948"/>
              <a:gd name="connsiteY2" fmla="*/ 1086679 h 2173357"/>
              <a:gd name="connsiteX3" fmla="*/ 2126974 w 4253948"/>
              <a:gd name="connsiteY3" fmla="*/ 2173358 h 2173357"/>
              <a:gd name="connsiteX4" fmla="*/ 0 w 4253948"/>
              <a:gd name="connsiteY4" fmla="*/ 1086679 h 2173357"/>
              <a:gd name="connsiteX0" fmla="*/ 0 w 3719376"/>
              <a:gd name="connsiteY0" fmla="*/ 1086753 h 2173513"/>
              <a:gd name="connsiteX1" fmla="*/ 2126974 w 3719376"/>
              <a:gd name="connsiteY1" fmla="*/ 74 h 2173513"/>
              <a:gd name="connsiteX2" fmla="*/ 3719376 w 3719376"/>
              <a:gd name="connsiteY2" fmla="*/ 1128956 h 2173513"/>
              <a:gd name="connsiteX3" fmla="*/ 2126974 w 3719376"/>
              <a:gd name="connsiteY3" fmla="*/ 2173432 h 2173513"/>
              <a:gd name="connsiteX4" fmla="*/ 0 w 3719376"/>
              <a:gd name="connsiteY4" fmla="*/ 1086753 h 2173513"/>
              <a:gd name="connsiteX0" fmla="*/ 0 w 3381751"/>
              <a:gd name="connsiteY0" fmla="*/ 1058758 h 2173792"/>
              <a:gd name="connsiteX1" fmla="*/ 1789349 w 3381751"/>
              <a:gd name="connsiteY1" fmla="*/ 214 h 2173792"/>
              <a:gd name="connsiteX2" fmla="*/ 3381751 w 3381751"/>
              <a:gd name="connsiteY2" fmla="*/ 1129096 h 2173792"/>
              <a:gd name="connsiteX3" fmla="*/ 1789349 w 3381751"/>
              <a:gd name="connsiteY3" fmla="*/ 2173572 h 2173792"/>
              <a:gd name="connsiteX4" fmla="*/ 0 w 3381751"/>
              <a:gd name="connsiteY4" fmla="*/ 1058758 h 2173792"/>
              <a:gd name="connsiteX0" fmla="*/ 0 w 3381751"/>
              <a:gd name="connsiteY0" fmla="*/ 1060008 h 2175042"/>
              <a:gd name="connsiteX1" fmla="*/ 1789349 w 3381751"/>
              <a:gd name="connsiteY1" fmla="*/ 1464 h 2175042"/>
              <a:gd name="connsiteX2" fmla="*/ 3381751 w 3381751"/>
              <a:gd name="connsiteY2" fmla="*/ 1130346 h 2175042"/>
              <a:gd name="connsiteX3" fmla="*/ 1789349 w 3381751"/>
              <a:gd name="connsiteY3" fmla="*/ 2174822 h 2175042"/>
              <a:gd name="connsiteX4" fmla="*/ 0 w 3381751"/>
              <a:gd name="connsiteY4" fmla="*/ 1060008 h 2175042"/>
              <a:gd name="connsiteX0" fmla="*/ 0 w 3381891"/>
              <a:gd name="connsiteY0" fmla="*/ 1060008 h 2175042"/>
              <a:gd name="connsiteX1" fmla="*/ 1789349 w 3381891"/>
              <a:gd name="connsiteY1" fmla="*/ 1464 h 2175042"/>
              <a:gd name="connsiteX2" fmla="*/ 3381751 w 3381891"/>
              <a:gd name="connsiteY2" fmla="*/ 1130346 h 2175042"/>
              <a:gd name="connsiteX3" fmla="*/ 1789349 w 3381891"/>
              <a:gd name="connsiteY3" fmla="*/ 2174822 h 2175042"/>
              <a:gd name="connsiteX4" fmla="*/ 0 w 3381891"/>
              <a:gd name="connsiteY4" fmla="*/ 1060008 h 2175042"/>
              <a:gd name="connsiteX0" fmla="*/ 0 w 3381891"/>
              <a:gd name="connsiteY0" fmla="*/ 1060008 h 2175498"/>
              <a:gd name="connsiteX1" fmla="*/ 1789349 w 3381891"/>
              <a:gd name="connsiteY1" fmla="*/ 1464 h 2175498"/>
              <a:gd name="connsiteX2" fmla="*/ 3381751 w 3381891"/>
              <a:gd name="connsiteY2" fmla="*/ 1130346 h 2175498"/>
              <a:gd name="connsiteX3" fmla="*/ 1789349 w 3381891"/>
              <a:gd name="connsiteY3" fmla="*/ 2174822 h 2175498"/>
              <a:gd name="connsiteX4" fmla="*/ 0 w 3381891"/>
              <a:gd name="connsiteY4" fmla="*/ 1060008 h 2175498"/>
              <a:gd name="connsiteX0" fmla="*/ 0 w 3368737"/>
              <a:gd name="connsiteY0" fmla="*/ 1067556 h 2197254"/>
              <a:gd name="connsiteX1" fmla="*/ 1789349 w 3368737"/>
              <a:gd name="connsiteY1" fmla="*/ 9012 h 2197254"/>
              <a:gd name="connsiteX2" fmla="*/ 3368595 w 3368737"/>
              <a:gd name="connsiteY2" fmla="*/ 1317979 h 2197254"/>
              <a:gd name="connsiteX3" fmla="*/ 1789349 w 3368737"/>
              <a:gd name="connsiteY3" fmla="*/ 2182370 h 2197254"/>
              <a:gd name="connsiteX4" fmla="*/ 0 w 3368737"/>
              <a:gd name="connsiteY4" fmla="*/ 1067556 h 2197254"/>
              <a:gd name="connsiteX0" fmla="*/ 25090 w 3393762"/>
              <a:gd name="connsiteY0" fmla="*/ 880568 h 2010266"/>
              <a:gd name="connsiteX1" fmla="*/ 946138 w 3393762"/>
              <a:gd name="connsiteY1" fmla="*/ 2109 h 2010266"/>
              <a:gd name="connsiteX2" fmla="*/ 3393685 w 3393762"/>
              <a:gd name="connsiteY2" fmla="*/ 1130991 h 2010266"/>
              <a:gd name="connsiteX3" fmla="*/ 1814439 w 3393762"/>
              <a:gd name="connsiteY3" fmla="*/ 1995382 h 2010266"/>
              <a:gd name="connsiteX4" fmla="*/ 25090 w 3393762"/>
              <a:gd name="connsiteY4" fmla="*/ 880568 h 2010266"/>
              <a:gd name="connsiteX0" fmla="*/ 45899 w 3414588"/>
              <a:gd name="connsiteY0" fmla="*/ 884847 h 2014545"/>
              <a:gd name="connsiteX1" fmla="*/ 966947 w 3414588"/>
              <a:gd name="connsiteY1" fmla="*/ 6388 h 2014545"/>
              <a:gd name="connsiteX2" fmla="*/ 3414494 w 3414588"/>
              <a:gd name="connsiteY2" fmla="*/ 1135270 h 2014545"/>
              <a:gd name="connsiteX3" fmla="*/ 1835248 w 3414588"/>
              <a:gd name="connsiteY3" fmla="*/ 1999661 h 2014545"/>
              <a:gd name="connsiteX4" fmla="*/ 45899 w 3414588"/>
              <a:gd name="connsiteY4" fmla="*/ 884847 h 2014545"/>
              <a:gd name="connsiteX0" fmla="*/ 48454 w 3417143"/>
              <a:gd name="connsiteY0" fmla="*/ 884847 h 1947822"/>
              <a:gd name="connsiteX1" fmla="*/ 969502 w 3417143"/>
              <a:gd name="connsiteY1" fmla="*/ 6388 h 1947822"/>
              <a:gd name="connsiteX2" fmla="*/ 3417049 w 3417143"/>
              <a:gd name="connsiteY2" fmla="*/ 1135270 h 1947822"/>
              <a:gd name="connsiteX3" fmla="*/ 1877271 w 3417143"/>
              <a:gd name="connsiteY3" fmla="*/ 1923471 h 1947822"/>
              <a:gd name="connsiteX4" fmla="*/ 48454 w 3417143"/>
              <a:gd name="connsiteY4" fmla="*/ 884847 h 1947822"/>
              <a:gd name="connsiteX0" fmla="*/ 48454 w 3417143"/>
              <a:gd name="connsiteY0" fmla="*/ 884847 h 1962586"/>
              <a:gd name="connsiteX1" fmla="*/ 969502 w 3417143"/>
              <a:gd name="connsiteY1" fmla="*/ 6388 h 1962586"/>
              <a:gd name="connsiteX2" fmla="*/ 3417049 w 3417143"/>
              <a:gd name="connsiteY2" fmla="*/ 1135270 h 1962586"/>
              <a:gd name="connsiteX3" fmla="*/ 1877271 w 3417143"/>
              <a:gd name="connsiteY3" fmla="*/ 1923471 h 1962586"/>
              <a:gd name="connsiteX4" fmla="*/ 48454 w 3417143"/>
              <a:gd name="connsiteY4" fmla="*/ 884847 h 1962586"/>
              <a:gd name="connsiteX0" fmla="*/ 48454 w 3417143"/>
              <a:gd name="connsiteY0" fmla="*/ 884847 h 1939089"/>
              <a:gd name="connsiteX1" fmla="*/ 969502 w 3417143"/>
              <a:gd name="connsiteY1" fmla="*/ 6388 h 1939089"/>
              <a:gd name="connsiteX2" fmla="*/ 3417049 w 3417143"/>
              <a:gd name="connsiteY2" fmla="*/ 1135270 h 1939089"/>
              <a:gd name="connsiteX3" fmla="*/ 1877271 w 3417143"/>
              <a:gd name="connsiteY3" fmla="*/ 1923471 h 1939089"/>
              <a:gd name="connsiteX4" fmla="*/ 48454 w 3417143"/>
              <a:gd name="connsiteY4" fmla="*/ 884847 h 1939089"/>
              <a:gd name="connsiteX0" fmla="*/ 48454 w 3417143"/>
              <a:gd name="connsiteY0" fmla="*/ 884847 h 1939089"/>
              <a:gd name="connsiteX1" fmla="*/ 969502 w 3417143"/>
              <a:gd name="connsiteY1" fmla="*/ 6388 h 1939089"/>
              <a:gd name="connsiteX2" fmla="*/ 3417049 w 3417143"/>
              <a:gd name="connsiteY2" fmla="*/ 1135270 h 1939089"/>
              <a:gd name="connsiteX3" fmla="*/ 1877271 w 3417143"/>
              <a:gd name="connsiteY3" fmla="*/ 1923471 h 1939089"/>
              <a:gd name="connsiteX4" fmla="*/ 48454 w 3417143"/>
              <a:gd name="connsiteY4" fmla="*/ 884847 h 1939089"/>
              <a:gd name="connsiteX0" fmla="*/ 67 w 3368756"/>
              <a:gd name="connsiteY0" fmla="*/ 884847 h 2357507"/>
              <a:gd name="connsiteX1" fmla="*/ 921115 w 3368756"/>
              <a:gd name="connsiteY1" fmla="*/ 6388 h 2357507"/>
              <a:gd name="connsiteX2" fmla="*/ 3368662 w 3368756"/>
              <a:gd name="connsiteY2" fmla="*/ 1135270 h 2357507"/>
              <a:gd name="connsiteX3" fmla="*/ 902097 w 3368756"/>
              <a:gd name="connsiteY3" fmla="*/ 2356545 h 2357507"/>
              <a:gd name="connsiteX4" fmla="*/ 67 w 3368756"/>
              <a:gd name="connsiteY4" fmla="*/ 884847 h 2357507"/>
              <a:gd name="connsiteX0" fmla="*/ 18 w 3450950"/>
              <a:gd name="connsiteY0" fmla="*/ 741124 h 2364687"/>
              <a:gd name="connsiteX1" fmla="*/ 1003325 w 3450950"/>
              <a:gd name="connsiteY1" fmla="*/ 7023 h 2364687"/>
              <a:gd name="connsiteX2" fmla="*/ 3450872 w 3450950"/>
              <a:gd name="connsiteY2" fmla="*/ 1135905 h 2364687"/>
              <a:gd name="connsiteX3" fmla="*/ 984307 w 3450950"/>
              <a:gd name="connsiteY3" fmla="*/ 2357180 h 2364687"/>
              <a:gd name="connsiteX4" fmla="*/ 18 w 3450950"/>
              <a:gd name="connsiteY4" fmla="*/ 741124 h 2364687"/>
              <a:gd name="connsiteX0" fmla="*/ 56 w 3450988"/>
              <a:gd name="connsiteY0" fmla="*/ 741124 h 2370944"/>
              <a:gd name="connsiteX1" fmla="*/ 1003363 w 3450988"/>
              <a:gd name="connsiteY1" fmla="*/ 7023 h 2370944"/>
              <a:gd name="connsiteX2" fmla="*/ 3450910 w 3450988"/>
              <a:gd name="connsiteY2" fmla="*/ 1135905 h 2370944"/>
              <a:gd name="connsiteX3" fmla="*/ 984345 w 3450988"/>
              <a:gd name="connsiteY3" fmla="*/ 2357180 h 2370944"/>
              <a:gd name="connsiteX4" fmla="*/ 56 w 3450988"/>
              <a:gd name="connsiteY4" fmla="*/ 741124 h 2370944"/>
              <a:gd name="connsiteX0" fmla="*/ 16 w 3061604"/>
              <a:gd name="connsiteY0" fmla="*/ 739747 h 2361291"/>
              <a:gd name="connsiteX1" fmla="*/ 1003323 w 3061604"/>
              <a:gd name="connsiteY1" fmla="*/ 5646 h 2361291"/>
              <a:gd name="connsiteX2" fmla="*/ 3061510 w 3061604"/>
              <a:gd name="connsiteY2" fmla="*/ 1088333 h 2361291"/>
              <a:gd name="connsiteX3" fmla="*/ 984305 w 3061604"/>
              <a:gd name="connsiteY3" fmla="*/ 2355803 h 2361291"/>
              <a:gd name="connsiteX4" fmla="*/ 16 w 3061604"/>
              <a:gd name="connsiteY4" fmla="*/ 739747 h 2361291"/>
              <a:gd name="connsiteX0" fmla="*/ 16 w 3061604"/>
              <a:gd name="connsiteY0" fmla="*/ 739747 h 2365663"/>
              <a:gd name="connsiteX1" fmla="*/ 1003323 w 3061604"/>
              <a:gd name="connsiteY1" fmla="*/ 5646 h 2365663"/>
              <a:gd name="connsiteX2" fmla="*/ 3061510 w 3061604"/>
              <a:gd name="connsiteY2" fmla="*/ 1088333 h 2365663"/>
              <a:gd name="connsiteX3" fmla="*/ 984305 w 3061604"/>
              <a:gd name="connsiteY3" fmla="*/ 2355803 h 2365663"/>
              <a:gd name="connsiteX4" fmla="*/ 16 w 3061604"/>
              <a:gd name="connsiteY4" fmla="*/ 739747 h 2365663"/>
              <a:gd name="connsiteX0" fmla="*/ 16 w 3061621"/>
              <a:gd name="connsiteY0" fmla="*/ 734102 h 2360018"/>
              <a:gd name="connsiteX1" fmla="*/ 1003323 w 3061621"/>
              <a:gd name="connsiteY1" fmla="*/ 1 h 2360018"/>
              <a:gd name="connsiteX2" fmla="*/ 3061510 w 3061621"/>
              <a:gd name="connsiteY2" fmla="*/ 1082688 h 2360018"/>
              <a:gd name="connsiteX3" fmla="*/ 984305 w 3061621"/>
              <a:gd name="connsiteY3" fmla="*/ 2350158 h 2360018"/>
              <a:gd name="connsiteX4" fmla="*/ 16 w 3061621"/>
              <a:gd name="connsiteY4" fmla="*/ 734102 h 2360018"/>
              <a:gd name="connsiteX0" fmla="*/ 164 w 3061769"/>
              <a:gd name="connsiteY0" fmla="*/ 734102 h 2351590"/>
              <a:gd name="connsiteX1" fmla="*/ 1003471 w 3061769"/>
              <a:gd name="connsiteY1" fmla="*/ 1 h 2351590"/>
              <a:gd name="connsiteX2" fmla="*/ 3061658 w 3061769"/>
              <a:gd name="connsiteY2" fmla="*/ 1082688 h 2351590"/>
              <a:gd name="connsiteX3" fmla="*/ 984453 w 3061769"/>
              <a:gd name="connsiteY3" fmla="*/ 2350158 h 2351590"/>
              <a:gd name="connsiteX4" fmla="*/ 164 w 3061769"/>
              <a:gd name="connsiteY4" fmla="*/ 734102 h 235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1769" h="2351590">
                <a:moveTo>
                  <a:pt x="164" y="734102"/>
                </a:moveTo>
                <a:cubicBezTo>
                  <a:pt x="3334" y="342409"/>
                  <a:pt x="257412" y="-354"/>
                  <a:pt x="1003471" y="1"/>
                </a:cubicBezTo>
                <a:cubicBezTo>
                  <a:pt x="1749530" y="356"/>
                  <a:pt x="3075726" y="116772"/>
                  <a:pt x="3061658" y="1082688"/>
                </a:cubicBezTo>
                <a:cubicBezTo>
                  <a:pt x="3056174" y="2237373"/>
                  <a:pt x="1938902" y="2367835"/>
                  <a:pt x="984453" y="2350158"/>
                </a:cubicBezTo>
                <a:cubicBezTo>
                  <a:pt x="30004" y="2332481"/>
                  <a:pt x="-3006" y="1125795"/>
                  <a:pt x="164" y="734102"/>
                </a:cubicBezTo>
                <a:close/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s-MX" sz="1900"/>
          </a:p>
        </p:txBody>
      </p:sp>
      <p:sp>
        <p:nvSpPr>
          <p:cNvPr id="3" name="CuadroTexto 2"/>
          <p:cNvSpPr txBox="1"/>
          <p:nvPr/>
        </p:nvSpPr>
        <p:spPr>
          <a:xfrm>
            <a:off x="4464660" y="3039873"/>
            <a:ext cx="2433764" cy="278332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ES_tradnl" sz="1900" b="1" dirty="0"/>
              <a:t>Asignatura</a:t>
            </a:r>
          </a:p>
          <a:p>
            <a:pPr marL="304796" indent="-304796">
              <a:buFontTx/>
              <a:buChar char="-"/>
            </a:pPr>
            <a:r>
              <a:rPr lang="es-ES_tradnl" sz="1900" dirty="0"/>
              <a:t>Enfoque</a:t>
            </a:r>
          </a:p>
          <a:p>
            <a:pPr marL="304796" indent="-304796">
              <a:buFontTx/>
              <a:buChar char="-"/>
            </a:pPr>
            <a:r>
              <a:rPr lang="es-ES_tradnl" sz="1900" dirty="0"/>
              <a:t>Competencias</a:t>
            </a:r>
          </a:p>
          <a:p>
            <a:pPr marL="365754" indent="-365754">
              <a:buAutoNum type="alphaLcParenR"/>
            </a:pPr>
            <a:r>
              <a:rPr lang="es-ES_tradnl" sz="1900" dirty="0"/>
              <a:t>Disciplinares</a:t>
            </a:r>
          </a:p>
          <a:p>
            <a:pPr marL="365754" indent="-365754">
              <a:buAutoNum type="alphaLcParenR"/>
            </a:pPr>
            <a:r>
              <a:rPr lang="es-ES_tradnl" sz="1900" dirty="0" err="1"/>
              <a:t>Espec</a:t>
            </a:r>
            <a:r>
              <a:rPr lang="es-ES" sz="1900" dirty="0" err="1"/>
              <a:t>íficas</a:t>
            </a:r>
            <a:endParaRPr lang="es-ES" sz="1900" dirty="0"/>
          </a:p>
          <a:p>
            <a:pPr marL="365754" indent="-365754">
              <a:buAutoNum type="alphaLcParenR"/>
            </a:pPr>
            <a:r>
              <a:rPr lang="es-ES" sz="1900" dirty="0"/>
              <a:t>Genéricas</a:t>
            </a:r>
            <a:endParaRPr lang="es-ES_tradnl" sz="1900" dirty="0"/>
          </a:p>
        </p:txBody>
      </p:sp>
      <p:cxnSp>
        <p:nvCxnSpPr>
          <p:cNvPr id="6" name="Conector recto 5"/>
          <p:cNvCxnSpPr/>
          <p:nvPr/>
        </p:nvCxnSpPr>
        <p:spPr>
          <a:xfrm>
            <a:off x="4337011" y="3547479"/>
            <a:ext cx="0" cy="8969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9367B-C5EF-E14C-AB67-EB8FBBB97E4A}" type="datetime1">
              <a:rPr lang="es-MX" smtClean="0"/>
              <a:t>21/06/2017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TEPIC EDUCACION BASICA el nuevo modelo educativo en el marco de la evaluación del desempeño y el nuevo modelo educativo2016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673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2" grpId="0" animBg="1"/>
      <p:bldP spid="23" grpId="0" animBg="1"/>
      <p:bldP spid="27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0" y="1633570"/>
            <a:ext cx="5287492" cy="351708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465614" y="2458084"/>
            <a:ext cx="6379814" cy="1977975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MX" sz="3000" dirty="0"/>
              <a:t>A través de qué estrategia voy a lograr el aprendizaje esperado y además, desarrollar las competencias</a:t>
            </a:r>
          </a:p>
        </p:txBody>
      </p:sp>
      <p:sp>
        <p:nvSpPr>
          <p:cNvPr id="7" name="Flecha: pentágono 6"/>
          <p:cNvSpPr/>
          <p:nvPr/>
        </p:nvSpPr>
        <p:spPr>
          <a:xfrm>
            <a:off x="5551211" y="3174761"/>
            <a:ext cx="809863" cy="805733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34925">
            <a:solidFill>
              <a:schemeClr val="tx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es-MX" sz="1900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43" y="7034165"/>
            <a:ext cx="1877915" cy="1150224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803301" y="6437945"/>
            <a:ext cx="1922802" cy="42370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sz="1900" dirty="0"/>
              <a:t>Dramatización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43" y="6830556"/>
            <a:ext cx="1049722" cy="1557451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3551379" y="6437945"/>
            <a:ext cx="990380" cy="42370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sz="1900" dirty="0"/>
              <a:t>Cartel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675" y="7085028"/>
            <a:ext cx="1577836" cy="1048498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5336355" y="6437945"/>
            <a:ext cx="2228486" cy="42370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sz="1900" dirty="0"/>
              <a:t>Mapa conceptual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589" y="7085028"/>
            <a:ext cx="1399477" cy="1048498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8035802" y="6436597"/>
            <a:ext cx="2388212" cy="42370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sz="1900" dirty="0"/>
              <a:t>Video colaborativo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24" y="6887241"/>
            <a:ext cx="1444080" cy="1444080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11155504" y="6437945"/>
            <a:ext cx="1075348" cy="42370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sz="1900" dirty="0"/>
              <a:t>Folleto</a:t>
            </a: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638" y="5004595"/>
            <a:ext cx="1315376" cy="1315376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6132107" y="1695822"/>
            <a:ext cx="406236" cy="1395765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5800" dirty="0"/>
              <a:t>¿</a:t>
            </a:r>
          </a:p>
        </p:txBody>
      </p:sp>
      <p:sp>
        <p:nvSpPr>
          <p:cNvPr id="17" name="CuadroTexto 16"/>
          <p:cNvSpPr txBox="1"/>
          <p:nvPr/>
        </p:nvSpPr>
        <p:spPr>
          <a:xfrm rot="10800000">
            <a:off x="9492966" y="3788870"/>
            <a:ext cx="406236" cy="1395765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5800" dirty="0"/>
              <a:t>¿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5FE50-2F88-1B4D-A840-C7A3FC895DA3}" type="datetime1">
              <a:rPr lang="es-MX" smtClean="0"/>
              <a:t>21/06/2017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TEPIC EDUCACION BASICA el nuevo modelo educativo en el marco de la evaluación del desempeño y el nuevo modelo educativo2016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554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685000" y="1658701"/>
            <a:ext cx="11614012" cy="1743151"/>
            <a:chOff x="522920" y="557804"/>
            <a:chExt cx="10888136" cy="1634204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49"/>
            <a:stretch/>
          </p:blipFill>
          <p:spPr>
            <a:xfrm>
              <a:off x="522920" y="557804"/>
              <a:ext cx="7044070" cy="1634204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31" r="30282" b="56805"/>
            <a:stretch/>
          </p:blipFill>
          <p:spPr>
            <a:xfrm>
              <a:off x="8414555" y="866250"/>
              <a:ext cx="724420" cy="1017311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7" r="55633"/>
            <a:stretch/>
          </p:blipFill>
          <p:spPr>
            <a:xfrm>
              <a:off x="7647052" y="557804"/>
              <a:ext cx="609600" cy="1634204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3" t="61476" r="16883" b="1"/>
            <a:stretch/>
          </p:blipFill>
          <p:spPr>
            <a:xfrm>
              <a:off x="9442650" y="715543"/>
              <a:ext cx="1526022" cy="1235948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404" b="45640"/>
            <a:stretch/>
          </p:blipFill>
          <p:spPr>
            <a:xfrm>
              <a:off x="9000265" y="1896568"/>
              <a:ext cx="2410791" cy="268057"/>
            </a:xfrm>
            <a:prstGeom prst="rect">
              <a:avLst/>
            </a:prstGeom>
          </p:spPr>
        </p:pic>
      </p:grpSp>
      <p:sp>
        <p:nvSpPr>
          <p:cNvPr id="5" name="CuadroTexto 4"/>
          <p:cNvSpPr txBox="1"/>
          <p:nvPr/>
        </p:nvSpPr>
        <p:spPr>
          <a:xfrm>
            <a:off x="572799" y="3866620"/>
            <a:ext cx="11172958" cy="59093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MX" sz="3000" dirty="0"/>
              <a:t>Propósito de la situación de aprendizaje: 6 elementos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259871" y="4649909"/>
            <a:ext cx="3057296" cy="592981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sz="3000" dirty="0"/>
              <a:t>verbo operativo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259869" y="5253600"/>
            <a:ext cx="2076977" cy="592981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sz="3000" dirty="0"/>
              <a:t>estrategia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6799796" y="4652998"/>
            <a:ext cx="2576142" cy="592981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sz="3000" dirty="0"/>
              <a:t>organización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256925" y="5851475"/>
            <a:ext cx="2052347" cy="592981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sz="3000" dirty="0"/>
              <a:t>contenido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799802" y="5269801"/>
            <a:ext cx="2009329" cy="592981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sz="3000" dirty="0"/>
              <a:t>exigencia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799800" y="5857137"/>
            <a:ext cx="1834605" cy="592981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sz="3000" dirty="0"/>
              <a:t>contexto</a:t>
            </a:r>
          </a:p>
        </p:txBody>
      </p:sp>
      <p:grpSp>
        <p:nvGrpSpPr>
          <p:cNvPr id="54" name="Grupo 53"/>
          <p:cNvGrpSpPr/>
          <p:nvPr/>
        </p:nvGrpSpPr>
        <p:grpSpPr>
          <a:xfrm>
            <a:off x="691186" y="4720572"/>
            <a:ext cx="431402" cy="422401"/>
            <a:chOff x="502214" y="3414933"/>
            <a:chExt cx="404438" cy="396000"/>
          </a:xfrm>
        </p:grpSpPr>
        <p:sp>
          <p:nvSpPr>
            <p:cNvPr id="21" name="Elipse 20"/>
            <p:cNvSpPr/>
            <p:nvPr/>
          </p:nvSpPr>
          <p:spPr>
            <a:xfrm>
              <a:off x="502214" y="3414933"/>
              <a:ext cx="396000" cy="39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900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550383" y="3434590"/>
              <a:ext cx="356269" cy="360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9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691186" y="5334702"/>
            <a:ext cx="431402" cy="422401"/>
            <a:chOff x="502214" y="3990797"/>
            <a:chExt cx="404438" cy="396000"/>
          </a:xfrm>
        </p:grpSpPr>
        <p:sp>
          <p:nvSpPr>
            <p:cNvPr id="26" name="Elipse 25"/>
            <p:cNvSpPr/>
            <p:nvPr/>
          </p:nvSpPr>
          <p:spPr>
            <a:xfrm>
              <a:off x="502214" y="3990797"/>
              <a:ext cx="396000" cy="39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90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550383" y="3996166"/>
              <a:ext cx="356269" cy="360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9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7" name="Grupo 56"/>
          <p:cNvGrpSpPr/>
          <p:nvPr/>
        </p:nvGrpSpPr>
        <p:grpSpPr>
          <a:xfrm>
            <a:off x="6236536" y="4720568"/>
            <a:ext cx="441040" cy="422401"/>
            <a:chOff x="6613059" y="3418028"/>
            <a:chExt cx="413473" cy="396000"/>
          </a:xfrm>
        </p:grpSpPr>
        <p:sp>
          <p:nvSpPr>
            <p:cNvPr id="29" name="Elipse 28"/>
            <p:cNvSpPr/>
            <p:nvPr/>
          </p:nvSpPr>
          <p:spPr>
            <a:xfrm>
              <a:off x="6613059" y="3418028"/>
              <a:ext cx="396000" cy="39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900"/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6670264" y="3437905"/>
              <a:ext cx="356268" cy="360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9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6236524" y="5340562"/>
            <a:ext cx="425564" cy="422401"/>
            <a:chOff x="6598991" y="3980382"/>
            <a:chExt cx="398965" cy="396000"/>
          </a:xfrm>
        </p:grpSpPr>
        <p:sp>
          <p:nvSpPr>
            <p:cNvPr id="36" name="Elipse 35"/>
            <p:cNvSpPr/>
            <p:nvPr/>
          </p:nvSpPr>
          <p:spPr>
            <a:xfrm>
              <a:off x="6598991" y="3980382"/>
              <a:ext cx="396000" cy="39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900"/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6641688" y="4000259"/>
              <a:ext cx="356268" cy="360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9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6236531" y="5958955"/>
            <a:ext cx="433888" cy="422400"/>
            <a:chOff x="6591188" y="4560567"/>
            <a:chExt cx="406770" cy="396000"/>
          </a:xfrm>
        </p:grpSpPr>
        <p:sp>
          <p:nvSpPr>
            <p:cNvPr id="39" name="Elipse 38"/>
            <p:cNvSpPr/>
            <p:nvPr/>
          </p:nvSpPr>
          <p:spPr>
            <a:xfrm>
              <a:off x="6591188" y="4560567"/>
              <a:ext cx="396000" cy="39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900"/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6641688" y="4566156"/>
              <a:ext cx="356270" cy="360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900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703329" y="5951096"/>
            <a:ext cx="431402" cy="422401"/>
            <a:chOff x="502214" y="4555011"/>
            <a:chExt cx="404438" cy="396000"/>
          </a:xfrm>
        </p:grpSpPr>
        <p:sp>
          <p:nvSpPr>
            <p:cNvPr id="42" name="Elipse 41"/>
            <p:cNvSpPr/>
            <p:nvPr/>
          </p:nvSpPr>
          <p:spPr>
            <a:xfrm>
              <a:off x="502214" y="4555011"/>
              <a:ext cx="396000" cy="39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900" dirty="0"/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50383" y="4574668"/>
              <a:ext cx="356269" cy="360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9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48" name="CuadroTexto 47"/>
          <p:cNvSpPr txBox="1"/>
          <p:nvPr/>
        </p:nvSpPr>
        <p:spPr>
          <a:xfrm>
            <a:off x="862540" y="7021385"/>
            <a:ext cx="1520417" cy="99309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MX" i="1" dirty="0"/>
              <a:t>Elaborar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2360089" y="7021385"/>
            <a:ext cx="4331739" cy="56220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i="1" dirty="0"/>
              <a:t>     un video colaborativo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8563623" y="7037322"/>
            <a:ext cx="3961369" cy="56220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i="1" dirty="0"/>
              <a:t>    acerca del proyecto</a:t>
            </a:r>
          </a:p>
        </p:txBody>
      </p:sp>
      <p:sp>
        <p:nvSpPr>
          <p:cNvPr id="51" name="CuadroTexto 50"/>
          <p:cNvSpPr txBox="1"/>
          <p:nvPr/>
        </p:nvSpPr>
        <p:spPr>
          <a:xfrm>
            <a:off x="883790" y="7702460"/>
            <a:ext cx="4874991" cy="56220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i="1" dirty="0"/>
              <a:t>en equipos de 4 integrantes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5456868" y="7659415"/>
            <a:ext cx="3673995" cy="91409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MX" i="1" dirty="0"/>
              <a:t>de 3 minutos de duración</a:t>
            </a:r>
          </a:p>
        </p:txBody>
      </p:sp>
      <p:sp>
        <p:nvSpPr>
          <p:cNvPr id="53" name="CuadroTexto 52"/>
          <p:cNvSpPr txBox="1"/>
          <p:nvPr/>
        </p:nvSpPr>
        <p:spPr>
          <a:xfrm>
            <a:off x="8510774" y="7698102"/>
            <a:ext cx="4547836" cy="562203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i="1" dirty="0"/>
              <a:t>para presentarse al grupo</a:t>
            </a:r>
          </a:p>
        </p:txBody>
      </p:sp>
      <p:grpSp>
        <p:nvGrpSpPr>
          <p:cNvPr id="78" name="Grupo 77"/>
          <p:cNvGrpSpPr/>
          <p:nvPr/>
        </p:nvGrpSpPr>
        <p:grpSpPr>
          <a:xfrm>
            <a:off x="-1537269" y="11326013"/>
            <a:ext cx="441040" cy="422401"/>
            <a:chOff x="6613059" y="3418028"/>
            <a:chExt cx="413473" cy="396000"/>
          </a:xfrm>
        </p:grpSpPr>
        <p:sp>
          <p:nvSpPr>
            <p:cNvPr id="79" name="Elipse 78"/>
            <p:cNvSpPr/>
            <p:nvPr/>
          </p:nvSpPr>
          <p:spPr>
            <a:xfrm>
              <a:off x="6613059" y="3418028"/>
              <a:ext cx="396000" cy="39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900"/>
            </a:p>
          </p:txBody>
        </p:sp>
        <p:sp>
          <p:nvSpPr>
            <p:cNvPr id="80" name="CuadroTexto 79"/>
            <p:cNvSpPr txBox="1"/>
            <p:nvPr/>
          </p:nvSpPr>
          <p:spPr>
            <a:xfrm>
              <a:off x="6670264" y="3437905"/>
              <a:ext cx="356268" cy="360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9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84" name="Grupo 83"/>
          <p:cNvGrpSpPr/>
          <p:nvPr/>
        </p:nvGrpSpPr>
        <p:grpSpPr>
          <a:xfrm>
            <a:off x="8156669" y="10737925"/>
            <a:ext cx="425564" cy="422401"/>
            <a:chOff x="6598991" y="3980382"/>
            <a:chExt cx="398965" cy="396000"/>
          </a:xfrm>
        </p:grpSpPr>
        <p:sp>
          <p:nvSpPr>
            <p:cNvPr id="85" name="Elipse 84"/>
            <p:cNvSpPr/>
            <p:nvPr/>
          </p:nvSpPr>
          <p:spPr>
            <a:xfrm>
              <a:off x="6598991" y="3980382"/>
              <a:ext cx="396000" cy="39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900"/>
            </a:p>
          </p:txBody>
        </p:sp>
        <p:sp>
          <p:nvSpPr>
            <p:cNvPr id="86" name="CuadroTexto 85"/>
            <p:cNvSpPr txBox="1"/>
            <p:nvPr/>
          </p:nvSpPr>
          <p:spPr>
            <a:xfrm>
              <a:off x="6641688" y="4000259"/>
              <a:ext cx="356268" cy="360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9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87" name="Grupo 86"/>
          <p:cNvGrpSpPr/>
          <p:nvPr/>
        </p:nvGrpSpPr>
        <p:grpSpPr>
          <a:xfrm>
            <a:off x="1312914" y="13063907"/>
            <a:ext cx="441040" cy="422401"/>
            <a:chOff x="6613059" y="3418028"/>
            <a:chExt cx="413473" cy="396000"/>
          </a:xfrm>
        </p:grpSpPr>
        <p:sp>
          <p:nvSpPr>
            <p:cNvPr id="88" name="Elipse 87"/>
            <p:cNvSpPr/>
            <p:nvPr/>
          </p:nvSpPr>
          <p:spPr>
            <a:xfrm>
              <a:off x="6613059" y="3418028"/>
              <a:ext cx="396000" cy="39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900"/>
            </a:p>
          </p:txBody>
        </p:sp>
        <p:sp>
          <p:nvSpPr>
            <p:cNvPr id="89" name="CuadroTexto 88"/>
            <p:cNvSpPr txBox="1"/>
            <p:nvPr/>
          </p:nvSpPr>
          <p:spPr>
            <a:xfrm>
              <a:off x="6670264" y="3437905"/>
              <a:ext cx="356268" cy="360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9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90" name="Imagen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5" y="6741028"/>
            <a:ext cx="375583" cy="456476"/>
          </a:xfrm>
          <a:prstGeom prst="rect">
            <a:avLst/>
          </a:prstGeom>
        </p:spPr>
      </p:pic>
      <p:pic>
        <p:nvPicPr>
          <p:cNvPr id="91" name="Imagen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43" y="6738456"/>
            <a:ext cx="372978" cy="459049"/>
          </a:xfrm>
          <a:prstGeom prst="rect">
            <a:avLst/>
          </a:prstGeom>
        </p:spPr>
      </p:pic>
      <p:pic>
        <p:nvPicPr>
          <p:cNvPr id="92" name="Imagen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683" y="6827270"/>
            <a:ext cx="430305" cy="529607"/>
          </a:xfrm>
          <a:prstGeom prst="rect">
            <a:avLst/>
          </a:prstGeom>
        </p:spPr>
      </p:pic>
      <p:pic>
        <p:nvPicPr>
          <p:cNvPr id="93" name="Imagen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2" y="7429893"/>
            <a:ext cx="428434" cy="512823"/>
          </a:xfrm>
          <a:prstGeom prst="rect">
            <a:avLst/>
          </a:prstGeom>
        </p:spPr>
      </p:pic>
      <p:pic>
        <p:nvPicPr>
          <p:cNvPr id="94" name="Imagen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294" y="7490216"/>
            <a:ext cx="350475" cy="431354"/>
          </a:xfrm>
          <a:prstGeom prst="rect">
            <a:avLst/>
          </a:prstGeom>
        </p:spPr>
      </p:pic>
      <p:pic>
        <p:nvPicPr>
          <p:cNvPr id="95" name="Imagen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02" y="7526962"/>
            <a:ext cx="333625" cy="404392"/>
          </a:xfrm>
          <a:prstGeom prst="rect">
            <a:avLst/>
          </a:prstGeom>
        </p:spPr>
      </p:pic>
      <p:sp>
        <p:nvSpPr>
          <p:cNvPr id="60" name="CuadroTexto 59"/>
          <p:cNvSpPr txBox="1"/>
          <p:nvPr/>
        </p:nvSpPr>
        <p:spPr>
          <a:xfrm>
            <a:off x="735359" y="3341995"/>
            <a:ext cx="11172958" cy="59093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s-MX" sz="3000" dirty="0"/>
              <a:t>Nombre del proyecto/situaci</a:t>
            </a:r>
            <a:r>
              <a:rPr lang="es-ES" sz="3000" dirty="0" err="1"/>
              <a:t>ón</a:t>
            </a:r>
            <a:r>
              <a:rPr lang="es-ES" sz="3000" dirty="0"/>
              <a:t> de aprendizaje</a:t>
            </a:r>
            <a:r>
              <a:rPr lang="es-MX" sz="3000" dirty="0"/>
              <a:t> 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90F3-ED70-7C45-BD5A-48B6D7EECBE8}" type="datetime1">
              <a:rPr lang="es-MX" smtClean="0"/>
              <a:t>21/06/2017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TEPIC EDUCACION BASICA el nuevo modelo educativo en el marco de la evaluación del desempeño y el nuevo modelo educativo2016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64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275073" y="1646977"/>
            <a:ext cx="12150168" cy="1887202"/>
            <a:chOff x="257878" y="401040"/>
            <a:chExt cx="11390783" cy="176925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5448"/>
            <a:stretch/>
          </p:blipFill>
          <p:spPr>
            <a:xfrm>
              <a:off x="257878" y="412032"/>
              <a:ext cx="3187689" cy="1634204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3537270" y="641027"/>
              <a:ext cx="2169120" cy="1529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1300" dirty="0"/>
                <a:t>A través de qué estrategia</a:t>
              </a:r>
            </a:p>
            <a:p>
              <a:pPr algn="just"/>
              <a:r>
                <a:rPr lang="es-MX" sz="1300" dirty="0"/>
                <a:t>voy a lograr el aprendizaje</a:t>
              </a:r>
            </a:p>
            <a:p>
              <a:pPr algn="just"/>
              <a:r>
                <a:rPr lang="es-MX" sz="1300" dirty="0"/>
                <a:t>esperado y además desarrollar</a:t>
              </a:r>
            </a:p>
            <a:p>
              <a:pPr algn="just"/>
              <a:r>
                <a:rPr lang="es-MX" sz="1300" dirty="0"/>
                <a:t>las competencias</a:t>
              </a: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3393826" y="489491"/>
              <a:ext cx="388551" cy="389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100" dirty="0"/>
                <a:t>¿</a:t>
              </a: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5058838" y="1304675"/>
              <a:ext cx="208105" cy="3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100" dirty="0"/>
                <a:t>?</a:t>
              </a: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3" t="61476" r="16883" b="1"/>
            <a:stretch/>
          </p:blipFill>
          <p:spPr>
            <a:xfrm>
              <a:off x="6409758" y="439840"/>
              <a:ext cx="1238292" cy="1002911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7" r="55633"/>
            <a:stretch/>
          </p:blipFill>
          <p:spPr>
            <a:xfrm>
              <a:off x="5636497" y="412032"/>
              <a:ext cx="609600" cy="1634204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404" b="45640"/>
            <a:stretch/>
          </p:blipFill>
          <p:spPr>
            <a:xfrm>
              <a:off x="6215752" y="1368140"/>
              <a:ext cx="1856770" cy="206455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7" r="55633"/>
            <a:stretch/>
          </p:blipFill>
          <p:spPr>
            <a:xfrm>
              <a:off x="8345324" y="412032"/>
              <a:ext cx="609600" cy="1634204"/>
            </a:xfrm>
            <a:prstGeom prst="rect">
              <a:avLst/>
            </a:prstGeom>
          </p:spPr>
        </p:pic>
        <p:sp>
          <p:nvSpPr>
            <p:cNvPr id="16" name="CuadroTexto 15"/>
            <p:cNvSpPr txBox="1"/>
            <p:nvPr/>
          </p:nvSpPr>
          <p:spPr>
            <a:xfrm>
              <a:off x="9186153" y="401040"/>
              <a:ext cx="2462508" cy="1380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300" dirty="0"/>
                <a:t>Elaborar acerca del Proyecto </a:t>
              </a:r>
            </a:p>
            <a:p>
              <a:r>
                <a:rPr lang="es-MX" sz="1300" dirty="0"/>
                <a:t>de Enseñanza un video colaborativo en equipos de 4 integrantes, de 3 minutos de duración para presentarse al grupo</a:t>
              </a:r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3968379" y="3325102"/>
            <a:ext cx="4005090" cy="59093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MX" sz="3000" dirty="0"/>
              <a:t>Secuencia didáctica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20" y="4040964"/>
            <a:ext cx="818180" cy="81818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12" y="3834600"/>
            <a:ext cx="892675" cy="892675"/>
          </a:xfrm>
          <a:prstGeom prst="rect">
            <a:avLst/>
          </a:prstGeom>
        </p:spPr>
      </p:pic>
      <p:grpSp>
        <p:nvGrpSpPr>
          <p:cNvPr id="30" name="Grupo 29"/>
          <p:cNvGrpSpPr/>
          <p:nvPr/>
        </p:nvGrpSpPr>
        <p:grpSpPr>
          <a:xfrm>
            <a:off x="10170033" y="4060544"/>
            <a:ext cx="1759371" cy="892675"/>
            <a:chOff x="9337451" y="2717640"/>
            <a:chExt cx="1931379" cy="979949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0659" y="2767946"/>
              <a:ext cx="898171" cy="898171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7451" y="2717640"/>
              <a:ext cx="979949" cy="979949"/>
            </a:xfrm>
            <a:prstGeom prst="rect">
              <a:avLst/>
            </a:prstGeom>
          </p:spPr>
        </p:pic>
      </p:grpSp>
      <p:sp>
        <p:nvSpPr>
          <p:cNvPr id="31" name="CuadroTexto 30"/>
          <p:cNvSpPr txBox="1"/>
          <p:nvPr/>
        </p:nvSpPr>
        <p:spPr>
          <a:xfrm>
            <a:off x="812801" y="4679463"/>
            <a:ext cx="1577788" cy="45961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MX" sz="2100" dirty="0"/>
              <a:t>Inicio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5338982" y="4969783"/>
            <a:ext cx="1636149" cy="45961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MX" sz="2100" dirty="0"/>
              <a:t>Desarrollo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10601365" y="4966333"/>
            <a:ext cx="1011645" cy="45961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MX" sz="2100" dirty="0"/>
              <a:t>Cierre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411234" y="5288379"/>
            <a:ext cx="3461518" cy="5640516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MX" sz="1500" dirty="0"/>
              <a:t>Sesión 1</a:t>
            </a:r>
          </a:p>
          <a:p>
            <a:r>
              <a:rPr lang="es-MX" sz="1300" dirty="0"/>
              <a:t>• </a:t>
            </a:r>
            <a:r>
              <a:rPr lang="es-MX" sz="1500" dirty="0"/>
              <a:t>Preparación para el aprendizaje</a:t>
            </a:r>
          </a:p>
          <a:p>
            <a:r>
              <a:rPr lang="es-MX" sz="1300" dirty="0"/>
              <a:t>• </a:t>
            </a:r>
            <a:r>
              <a:rPr lang="es-MX" sz="1500" dirty="0"/>
              <a:t>Recuperar saberes previos</a:t>
            </a:r>
          </a:p>
          <a:p>
            <a:r>
              <a:rPr lang="es-MX" sz="1300" dirty="0"/>
              <a:t>•</a:t>
            </a:r>
            <a:r>
              <a:rPr lang="es-MX" sz="1500" dirty="0"/>
              <a:t> Ofrecer información validada</a:t>
            </a:r>
          </a:p>
          <a:p>
            <a:endParaRPr lang="es-MX" sz="1500" dirty="0"/>
          </a:p>
          <a:p>
            <a:r>
              <a:rPr lang="es-MX" sz="1500" dirty="0"/>
              <a:t>Sesión 2</a:t>
            </a:r>
          </a:p>
          <a:p>
            <a:r>
              <a:rPr lang="es-MX" sz="1300" dirty="0"/>
              <a:t>•</a:t>
            </a:r>
            <a:r>
              <a:rPr lang="es-MX" sz="1500" dirty="0"/>
              <a:t> Procesamiento de la información y construcción de insumos</a:t>
            </a:r>
          </a:p>
          <a:p>
            <a:r>
              <a:rPr lang="es-MX" sz="1300" dirty="0"/>
              <a:t>•</a:t>
            </a:r>
            <a:r>
              <a:rPr lang="es-MX" sz="1500" dirty="0"/>
              <a:t> Insumos y entregables</a:t>
            </a:r>
          </a:p>
          <a:p>
            <a:endParaRPr lang="es-MX" sz="1500" dirty="0"/>
          </a:p>
          <a:p>
            <a:r>
              <a:rPr lang="es-MX" sz="1500" dirty="0"/>
              <a:t>Sesión 3</a:t>
            </a:r>
          </a:p>
          <a:p>
            <a:r>
              <a:rPr lang="es-MX" sz="1300" dirty="0"/>
              <a:t>• </a:t>
            </a:r>
            <a:r>
              <a:rPr lang="es-MX" sz="1500" dirty="0"/>
              <a:t>Insumos y entregables</a:t>
            </a:r>
          </a:p>
          <a:p>
            <a:endParaRPr lang="es-MX" sz="1900" dirty="0"/>
          </a:p>
          <a:p>
            <a:endParaRPr lang="es-MX" sz="1900" dirty="0"/>
          </a:p>
        </p:txBody>
      </p:sp>
      <p:sp>
        <p:nvSpPr>
          <p:cNvPr id="35" name="CuadroTexto 34"/>
          <p:cNvSpPr txBox="1"/>
          <p:nvPr/>
        </p:nvSpPr>
        <p:spPr>
          <a:xfrm>
            <a:off x="4808454" y="5448262"/>
            <a:ext cx="3574544" cy="399904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MX" sz="1500" dirty="0"/>
              <a:t>Sesión 4</a:t>
            </a:r>
          </a:p>
          <a:p>
            <a:r>
              <a:rPr lang="es-MX" sz="1300" dirty="0"/>
              <a:t>• </a:t>
            </a:r>
            <a:r>
              <a:rPr lang="es-MX" sz="1500" dirty="0"/>
              <a:t>Se plantea al reto</a:t>
            </a:r>
          </a:p>
          <a:p>
            <a:r>
              <a:rPr lang="es-MX" sz="1300" dirty="0"/>
              <a:t>• </a:t>
            </a:r>
            <a:r>
              <a:rPr lang="es-MX" sz="1500" dirty="0"/>
              <a:t>Se forman equipos</a:t>
            </a:r>
          </a:p>
          <a:p>
            <a:r>
              <a:rPr lang="es-MX" sz="1300" dirty="0"/>
              <a:t>•</a:t>
            </a:r>
            <a:r>
              <a:rPr lang="es-MX" sz="1500" dirty="0"/>
              <a:t> Se definen los criterios de exigencia</a:t>
            </a:r>
          </a:p>
          <a:p>
            <a:r>
              <a:rPr lang="es-MX" sz="1300" dirty="0"/>
              <a:t>•</a:t>
            </a:r>
            <a:r>
              <a:rPr lang="es-MX" sz="1500" dirty="0"/>
              <a:t> Se establecen los tiempos y las                  formas</a:t>
            </a:r>
          </a:p>
          <a:p>
            <a:endParaRPr lang="es-MX" sz="1500" dirty="0"/>
          </a:p>
          <a:p>
            <a:r>
              <a:rPr lang="es-MX" sz="1500" dirty="0"/>
              <a:t>El docente asesora y acompaña</a:t>
            </a:r>
          </a:p>
          <a:p>
            <a:endParaRPr lang="es-MX" sz="1900" dirty="0"/>
          </a:p>
          <a:p>
            <a:endParaRPr lang="es-MX" sz="1900" dirty="0"/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62" y="7520172"/>
            <a:ext cx="727359" cy="727359"/>
          </a:xfrm>
          <a:prstGeom prst="rect">
            <a:avLst/>
          </a:prstGeom>
        </p:spPr>
      </p:pic>
      <p:sp>
        <p:nvSpPr>
          <p:cNvPr id="37" name="CuadroTexto 36"/>
          <p:cNvSpPr txBox="1"/>
          <p:nvPr/>
        </p:nvSpPr>
        <p:spPr>
          <a:xfrm>
            <a:off x="9578257" y="5447405"/>
            <a:ext cx="3057857" cy="492237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MX" sz="1500" dirty="0"/>
              <a:t>Sesión 5</a:t>
            </a:r>
          </a:p>
          <a:p>
            <a:r>
              <a:rPr lang="es-MX" sz="1300" dirty="0"/>
              <a:t>• </a:t>
            </a:r>
            <a:r>
              <a:rPr lang="es-MX" sz="1500" dirty="0"/>
              <a:t>Presenta y define su producción el equipo</a:t>
            </a:r>
          </a:p>
          <a:p>
            <a:endParaRPr lang="es-MX" sz="1500" dirty="0"/>
          </a:p>
          <a:p>
            <a:endParaRPr lang="es-MX" sz="1500" dirty="0"/>
          </a:p>
          <a:p>
            <a:endParaRPr lang="es-MX" sz="1500" dirty="0"/>
          </a:p>
          <a:p>
            <a:endParaRPr lang="es-MX" sz="1500" dirty="0"/>
          </a:p>
          <a:p>
            <a:r>
              <a:rPr lang="es-MX" sz="1300" dirty="0"/>
              <a:t>• </a:t>
            </a:r>
            <a:r>
              <a:rPr lang="es-MX" sz="1500" dirty="0"/>
              <a:t>El docente evalúa y verifica si se logró el aprendizaje esperado y el desarrollo de competencias a través de indicadores de evaluación</a:t>
            </a:r>
          </a:p>
          <a:p>
            <a:endParaRPr lang="es-MX" sz="1900" dirty="0"/>
          </a:p>
          <a:p>
            <a:endParaRPr lang="es-MX" sz="1900" dirty="0"/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8410">
            <a:off x="10160474" y="5696365"/>
            <a:ext cx="1838906" cy="183890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039" y="4635844"/>
            <a:ext cx="529291" cy="529291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911" y="4477816"/>
            <a:ext cx="623572" cy="623572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72" y="4470100"/>
            <a:ext cx="500604" cy="500604"/>
          </a:xfrm>
          <a:prstGeom prst="rect">
            <a:avLst/>
          </a:prstGeom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3E95-DA02-5343-B52C-FCB9547867CB}" type="datetime1">
              <a:rPr lang="es-MX" smtClean="0"/>
              <a:t>21/06/2017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TEPIC EDUCACION BASICA el nuevo modelo educativo en el marco de la evaluación del desempeño y el nuevo modelo educativo2016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670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726" y="247418"/>
            <a:ext cx="9906126" cy="972208"/>
          </a:xfrm>
        </p:spPr>
        <p:txBody>
          <a:bodyPr/>
          <a:lstStyle/>
          <a:p>
            <a:r>
              <a:rPr lang="en-US" dirty="0" err="1" smtClean="0"/>
              <a:t>Bibliografía</a:t>
            </a:r>
            <a:r>
              <a:rPr lang="en-US" dirty="0" smtClean="0"/>
              <a:t> </a:t>
            </a:r>
            <a:r>
              <a:rPr lang="en-US" dirty="0" err="1" smtClean="0"/>
              <a:t>básica</a:t>
            </a:r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IV Congreso de investigacion e innovacion Educativa Nvo. Laredo UPN284</a:t>
            </a:r>
            <a:endParaRPr lang="en-US" dirty="0"/>
          </a:p>
        </p:txBody>
      </p:sp>
      <p:pic>
        <p:nvPicPr>
          <p:cNvPr id="5" name="5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26" y="703501"/>
            <a:ext cx="2027571" cy="2626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evaluaciondeldesempeñ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18" y="247419"/>
            <a:ext cx="2116102" cy="2772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Diseño de situacion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664" y="3330313"/>
            <a:ext cx="2398084" cy="3225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664" y="6934764"/>
            <a:ext cx="2094764" cy="2818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4 LIBROS  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2" t="35839"/>
          <a:stretch/>
        </p:blipFill>
        <p:spPr>
          <a:xfrm>
            <a:off x="367558" y="469206"/>
            <a:ext cx="7306857" cy="889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4092">
            <a:off x="7398924" y="3538349"/>
            <a:ext cx="2325138" cy="3052460"/>
          </a:xfrm>
          <a:prstGeom prst="rect">
            <a:avLst/>
          </a:prstGeom>
        </p:spPr>
      </p:pic>
      <p:pic>
        <p:nvPicPr>
          <p:cNvPr id="6" name="Picture 3" descr="C:\Users\PatyOficina\Desktop\LIBROS CIECI\portada_cuantitativa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415" y="6240428"/>
            <a:ext cx="2214084" cy="3319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3971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5448"/>
          <a:stretch/>
        </p:blipFill>
        <p:spPr>
          <a:xfrm>
            <a:off x="275073" y="1658701"/>
            <a:ext cx="3400202" cy="174315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773089" y="1814101"/>
            <a:ext cx="2313728" cy="167019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just"/>
            <a:r>
              <a:rPr lang="es-MX" sz="1300" dirty="0"/>
              <a:t>A través de qué estrategia</a:t>
            </a:r>
          </a:p>
          <a:p>
            <a:pPr algn="just"/>
            <a:r>
              <a:rPr lang="es-MX" sz="1300" dirty="0"/>
              <a:t>voy a lograr el aprendizaje</a:t>
            </a:r>
          </a:p>
          <a:p>
            <a:pPr algn="just"/>
            <a:r>
              <a:rPr lang="es-MX" sz="1300" dirty="0"/>
              <a:t>esperado y además desarrollar</a:t>
            </a:r>
          </a:p>
          <a:p>
            <a:pPr algn="just"/>
            <a:r>
              <a:rPr lang="es-MX" sz="1300" dirty="0"/>
              <a:t>las competencias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620082" y="1656667"/>
            <a:ext cx="492420" cy="454481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sz="2100" dirty="0"/>
              <a:t>¿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164048" y="2477492"/>
            <a:ext cx="477692" cy="454481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es-MX" sz="2100" dirty="0"/>
              <a:t>?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3" t="61476" r="16883" b="1"/>
          <a:stretch/>
        </p:blipFill>
        <p:spPr>
          <a:xfrm>
            <a:off x="6915105" y="1883438"/>
            <a:ext cx="1320845" cy="10697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7" r="55633"/>
          <a:stretch/>
        </p:blipFill>
        <p:spPr>
          <a:xfrm>
            <a:off x="6012264" y="1658701"/>
            <a:ext cx="650240" cy="174315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04" b="45640"/>
          <a:stretch/>
        </p:blipFill>
        <p:spPr>
          <a:xfrm>
            <a:off x="6552108" y="2938649"/>
            <a:ext cx="1980555" cy="22021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7" r="55633"/>
          <a:stretch/>
        </p:blipFill>
        <p:spPr>
          <a:xfrm>
            <a:off x="8901679" y="1658701"/>
            <a:ext cx="650240" cy="1743151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9482669" y="1537948"/>
            <a:ext cx="2942574" cy="1311126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MX" sz="1300" dirty="0"/>
              <a:t>Elaborar acerca del Proyecto </a:t>
            </a:r>
          </a:p>
          <a:p>
            <a:r>
              <a:rPr lang="es-MX" sz="1300" dirty="0"/>
              <a:t>de Enseñanza un video colaborativo en equipos de 4 integrantes, de 3 minutos de duración para presentarse al grupo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7" r="55633"/>
          <a:stretch/>
        </p:blipFill>
        <p:spPr>
          <a:xfrm rot="5400000">
            <a:off x="10786780" y="3047133"/>
            <a:ext cx="650240" cy="1743151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9116988" y="4382921"/>
            <a:ext cx="3489381" cy="45961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MX" sz="2100" dirty="0"/>
              <a:t>Secuencia didáctica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227" y="5671479"/>
            <a:ext cx="541867" cy="54186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18" y="4775903"/>
            <a:ext cx="732979" cy="732979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9100171" y="6335060"/>
            <a:ext cx="1335461" cy="637564"/>
            <a:chOff x="9337451" y="2717640"/>
            <a:chExt cx="1931379" cy="979949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0659" y="2767946"/>
              <a:ext cx="898171" cy="898171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7451" y="2717640"/>
              <a:ext cx="979949" cy="979949"/>
            </a:xfrm>
            <a:prstGeom prst="rect">
              <a:avLst/>
            </a:prstGeom>
          </p:spPr>
        </p:pic>
      </p:grpSp>
      <p:sp>
        <p:nvSpPr>
          <p:cNvPr id="21" name="CuadroTexto 20"/>
          <p:cNvSpPr txBox="1"/>
          <p:nvPr/>
        </p:nvSpPr>
        <p:spPr>
          <a:xfrm>
            <a:off x="10863957" y="5095405"/>
            <a:ext cx="805039" cy="39395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MX" sz="1700" dirty="0"/>
              <a:t>Inicio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10863956" y="5786394"/>
            <a:ext cx="1471479" cy="39395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MX" sz="1700" dirty="0"/>
              <a:t>Desarrollo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0858555" y="6477382"/>
            <a:ext cx="1078450" cy="39395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MX" sz="1700" dirty="0"/>
              <a:t>Cierre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7" r="55633"/>
          <a:stretch/>
        </p:blipFill>
        <p:spPr>
          <a:xfrm rot="10800000">
            <a:off x="8376485" y="4975287"/>
            <a:ext cx="650240" cy="1743151"/>
          </a:xfrm>
          <a:prstGeom prst="rect">
            <a:avLst/>
          </a:prstGeom>
        </p:spPr>
      </p:pic>
      <p:grpSp>
        <p:nvGrpSpPr>
          <p:cNvPr id="36" name="Grupo 35"/>
          <p:cNvGrpSpPr/>
          <p:nvPr/>
        </p:nvGrpSpPr>
        <p:grpSpPr>
          <a:xfrm>
            <a:off x="1777734" y="4758583"/>
            <a:ext cx="5874409" cy="3078059"/>
            <a:chOff x="1666626" y="3318172"/>
            <a:chExt cx="4594432" cy="2407379"/>
          </a:xfrm>
        </p:grpSpPr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626" y="3428335"/>
              <a:ext cx="4594432" cy="2297216"/>
            </a:xfrm>
            <a:prstGeom prst="rect">
              <a:avLst/>
            </a:prstGeom>
          </p:spPr>
        </p:pic>
        <p:sp>
          <p:nvSpPr>
            <p:cNvPr id="27" name="CuadroTexto 26"/>
            <p:cNvSpPr txBox="1"/>
            <p:nvPr/>
          </p:nvSpPr>
          <p:spPr>
            <a:xfrm>
              <a:off x="2516268" y="3318172"/>
              <a:ext cx="413323" cy="324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100" b="1" dirty="0"/>
                <a:t>R</a:t>
              </a: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3224838" y="3318172"/>
              <a:ext cx="413323" cy="324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100" b="1" dirty="0"/>
                <a:t>B</a:t>
              </a: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4060308" y="3318172"/>
              <a:ext cx="551507" cy="324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100" b="1" dirty="0"/>
                <a:t>MB</a:t>
              </a: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4863467" y="3318172"/>
              <a:ext cx="413323" cy="324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100" b="1" dirty="0"/>
                <a:t>E</a:t>
              </a: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1873286" y="3881633"/>
              <a:ext cx="413323" cy="324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100" b="1" dirty="0"/>
                <a:t>1</a:t>
              </a: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1884162" y="4313693"/>
              <a:ext cx="413323" cy="324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100" b="1" dirty="0"/>
                <a:t>2</a:t>
              </a: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1867893" y="4713804"/>
              <a:ext cx="413323" cy="324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100" b="1" dirty="0"/>
                <a:t>3</a:t>
              </a:r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1856026" y="5105139"/>
              <a:ext cx="413323" cy="324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100" b="1" dirty="0"/>
                <a:t>4</a:t>
              </a:r>
            </a:p>
          </p:txBody>
        </p:sp>
      </p:grpSp>
      <p:sp>
        <p:nvSpPr>
          <p:cNvPr id="37" name="CuadroTexto 36"/>
          <p:cNvSpPr txBox="1"/>
          <p:nvPr/>
        </p:nvSpPr>
        <p:spPr>
          <a:xfrm>
            <a:off x="462182" y="3976499"/>
            <a:ext cx="6566148" cy="56220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MX" dirty="0"/>
              <a:t>Herramienta de calificación</a:t>
            </a: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A138-AEE2-9845-B8D3-8890F23FD137}" type="datetime1">
              <a:rPr lang="es-MX" smtClean="0"/>
              <a:t>21/06/2017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TEPIC EDUCACION BASICA el nuevo modelo educativo en el marco de la evaluación del desempeño y el nuevo modelo educativo2016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7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268" y="295828"/>
            <a:ext cx="11666666" cy="1625600"/>
          </a:xfrm>
        </p:spPr>
        <p:txBody>
          <a:bodyPr>
            <a:noAutofit/>
          </a:bodyPr>
          <a:lstStyle/>
          <a:p>
            <a:r>
              <a:rPr lang="es-ES" sz="2800" b="1" dirty="0" smtClean="0"/>
              <a:t>Los 5 argumentos para explicar que el alumno de bajo rendimiento, no alcanzó el objetivo de aprendizaje…  evidencias de los maestros y maestras de 22 entidades  </a:t>
            </a:r>
            <a:r>
              <a:rPr lang="es-ES" sz="1800" b="1" dirty="0" smtClean="0"/>
              <a:t>(</a:t>
            </a:r>
            <a:r>
              <a:rPr lang="es-ES" sz="1800" b="1" dirty="0" err="1" smtClean="0"/>
              <a:t>iNEE</a:t>
            </a:r>
            <a:r>
              <a:rPr lang="es-ES" sz="1800" b="1" dirty="0" smtClean="0"/>
              <a:t> 2017. Informe) </a:t>
            </a:r>
            <a:endParaRPr lang="es-ES" sz="1800" b="1" dirty="0"/>
          </a:p>
        </p:txBody>
      </p:sp>
      <p:pic>
        <p:nvPicPr>
          <p:cNvPr id="5" name="Marcador de contenido 4" descr="Los argumentos equivocados de los docentes evaluado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30462" r="18510"/>
          <a:stretch/>
        </p:blipFill>
        <p:spPr>
          <a:xfrm>
            <a:off x="145740" y="2248430"/>
            <a:ext cx="12859059" cy="7157474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IV Congreso de investigacion e innovacion Educativa Nvo. Laredo UPN284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212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Línea"/>
          <p:cNvSpPr>
            <a:spLocks noGrp="1"/>
          </p:cNvSpPr>
          <p:nvPr>
            <p:ph type="body" sz="quarter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0" name="Título"/>
          <p:cNvSpPr>
            <a:spLocks noGrp="1"/>
          </p:cNvSpPr>
          <p:nvPr>
            <p:ph type="title"/>
          </p:nvPr>
        </p:nvSpPr>
        <p:spPr>
          <a:xfrm>
            <a:off x="3558665" y="361950"/>
            <a:ext cx="7529444" cy="7239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79044">
              <a:spcBef>
                <a:spcPts val="1800"/>
              </a:spcBef>
              <a:defRPr sz="4264"/>
            </a:pPr>
            <a:r>
              <a:rPr lang="es-ES_tradnl" dirty="0" smtClean="0"/>
              <a:t>Observa  Las tendencias !</a:t>
            </a:r>
            <a:endParaRPr lang="es-ES_tradnl" dirty="0"/>
          </a:p>
        </p:txBody>
      </p:sp>
      <p:sp>
        <p:nvSpPr>
          <p:cNvPr id="131" name="Cuerpo"/>
          <p:cNvSpPr>
            <a:spLocks noGrp="1"/>
          </p:cNvSpPr>
          <p:nvPr>
            <p:ph type="body" sz="half" idx="1"/>
          </p:nvPr>
        </p:nvSpPr>
        <p:spPr>
          <a:xfrm>
            <a:off x="936907" y="1803400"/>
            <a:ext cx="11763885" cy="7950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s-ES_tradnl" dirty="0" smtClean="0"/>
              <a:t>La inclusión y el diseño universal </a:t>
            </a:r>
          </a:p>
          <a:p>
            <a:r>
              <a:rPr lang="es-ES_tradnl" dirty="0" smtClean="0"/>
              <a:t>Pasar de los temas a los problemas </a:t>
            </a:r>
          </a:p>
          <a:p>
            <a:r>
              <a:rPr lang="es-ES_tradnl" dirty="0" smtClean="0"/>
              <a:t>Las competencias para la vida</a:t>
            </a:r>
          </a:p>
          <a:p>
            <a:pPr lvl="1"/>
            <a:r>
              <a:rPr lang="es-ES_tradnl" dirty="0" smtClean="0"/>
              <a:t>Aprender a aprender …con, sin o a pesar de </a:t>
            </a:r>
          </a:p>
          <a:p>
            <a:pPr lvl="1"/>
            <a:r>
              <a:rPr lang="es-ES_tradnl" dirty="0" smtClean="0"/>
              <a:t>Aprender a convivir</a:t>
            </a:r>
          </a:p>
          <a:p>
            <a:pPr lvl="1"/>
            <a:r>
              <a:rPr lang="es-ES_tradnl" dirty="0" smtClean="0"/>
              <a:t>Saber hacer con calidad (con, sin o a pesar de la escuela)</a:t>
            </a:r>
          </a:p>
          <a:p>
            <a:pPr lvl="1"/>
            <a:r>
              <a:rPr lang="es-ES_tradnl" dirty="0" smtClean="0"/>
              <a:t>Ser  mejores personas </a:t>
            </a:r>
            <a:endParaRPr lang="es-ES_tradnl" dirty="0"/>
          </a:p>
          <a:p>
            <a:r>
              <a:rPr lang="es-ES_tradnl" dirty="0"/>
              <a:t>L</a:t>
            </a:r>
            <a:r>
              <a:rPr lang="es-ES_tradnl" dirty="0" smtClean="0"/>
              <a:t>a </a:t>
            </a:r>
            <a:r>
              <a:rPr lang="es-ES_tradnl" dirty="0"/>
              <a:t>equidad de </a:t>
            </a:r>
            <a:r>
              <a:rPr lang="es-ES_tradnl" dirty="0" smtClean="0"/>
              <a:t>género</a:t>
            </a:r>
          </a:p>
          <a:p>
            <a:r>
              <a:rPr lang="es-ES_tradnl" dirty="0" smtClean="0"/>
              <a:t>Los vínculos afectivos por encima de los académicos</a:t>
            </a:r>
            <a:endParaRPr lang="es-ES_tradnl" dirty="0"/>
          </a:p>
          <a:p>
            <a:r>
              <a:rPr lang="es-ES_tradnl" dirty="0" smtClean="0"/>
              <a:t>La autonomía en todas sus formas </a:t>
            </a:r>
          </a:p>
          <a:p>
            <a:r>
              <a:rPr lang="es-ES_tradnl" dirty="0" smtClean="0"/>
              <a:t>El aprendizaje situacional, autorregulado  y colaborativo</a:t>
            </a:r>
          </a:p>
          <a:p>
            <a:r>
              <a:rPr lang="es-ES_tradnl" dirty="0" smtClean="0"/>
              <a:t>Las redes de colaboración entre pares </a:t>
            </a:r>
          </a:p>
          <a:p>
            <a:endParaRPr lang="es-ES_tradnl" dirty="0" smtClean="0"/>
          </a:p>
          <a:p>
            <a:endParaRPr lang="es-ES_tradnl" dirty="0"/>
          </a:p>
          <a:p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 descr="TENDENCIA DE PREFERENCIA SEXUAL.jpg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28" b="-11028"/>
          <a:stretch/>
        </p:blipFill>
        <p:spPr>
          <a:xfrm>
            <a:off x="187382" y="1"/>
            <a:ext cx="12817418" cy="9753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053745" y="1085850"/>
            <a:ext cx="10366854" cy="7239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…Este mundo ya giró!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2228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lIns="130046" tIns="65023" rIns="130046" bIns="65023"/>
          <a:lstStyle/>
          <a:p>
            <a:r>
              <a:rPr lang="pt-BR" smtClean="0"/>
              <a:t>IV Congreso de investigacion e innovacion Educativa Nvo. Laredo UPN284</a:t>
            </a:r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383"/>
            <a:ext cx="13004800" cy="66532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" y="6586848"/>
            <a:ext cx="13004800" cy="349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72" name="Cuerpo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s-ES_tradnl" sz="3600" dirty="0" smtClean="0"/>
              <a:t>Quitando los mitos y falacias sobre la evaluación del desempeño </a:t>
            </a:r>
            <a:endParaRPr sz="3600" dirty="0"/>
          </a:p>
        </p:txBody>
      </p:sp>
      <p:pic>
        <p:nvPicPr>
          <p:cNvPr id="4" name="Marcador de posición de imagen 3" descr="evaluacion 1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06" b="-15306"/>
          <a:stretch>
            <a:fillRect/>
          </a:stretch>
        </p:blipFill>
        <p:spPr>
          <a:xfrm>
            <a:off x="571499" y="571500"/>
            <a:ext cx="11587482" cy="7315200"/>
          </a:xfrm>
        </p:spPr>
      </p:pic>
    </p:spTree>
    <p:extLst>
      <p:ext uri="{BB962C8B-B14F-4D97-AF65-F5344CB8AC3E}">
        <p14:creationId xmlns:p14="http://schemas.microsoft.com/office/powerpoint/2010/main" val="39304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1" name="Marcador de contenido 10"/>
          <p:cNvSpPr>
            <a:spLocks noGrp="1"/>
          </p:cNvSpPr>
          <p:nvPr>
            <p:ph idx="1"/>
          </p:nvPr>
        </p:nvSpPr>
        <p:spPr>
          <a:xfrm>
            <a:off x="890293" y="3447798"/>
            <a:ext cx="10785405" cy="5699163"/>
          </a:xfrm>
        </p:spPr>
        <p:txBody>
          <a:bodyPr/>
          <a:lstStyle/>
          <a:p>
            <a:pPr marL="0" indent="0" algn="ctr">
              <a:buNone/>
            </a:pPr>
            <a:r>
              <a:rPr lang="es-ES" sz="4800" dirty="0" smtClean="0">
                <a:latin typeface="Chalkduster"/>
                <a:cs typeface="Chalkduster"/>
              </a:rPr>
              <a:t> “ …fórmate </a:t>
            </a:r>
            <a:r>
              <a:rPr lang="es-ES" sz="4800" dirty="0">
                <a:latin typeface="Chalkduster"/>
                <a:cs typeface="Chalkduster"/>
              </a:rPr>
              <a:t>más, </a:t>
            </a:r>
            <a:r>
              <a:rPr lang="es-ES" sz="4800" dirty="0" smtClean="0">
                <a:latin typeface="Chalkduster"/>
                <a:cs typeface="Chalkduster"/>
              </a:rPr>
              <a:t>defórmate menos, </a:t>
            </a:r>
          </a:p>
          <a:p>
            <a:pPr marL="0" indent="0" algn="ctr">
              <a:buNone/>
            </a:pPr>
            <a:r>
              <a:rPr lang="es-ES" sz="4800" dirty="0" smtClean="0">
                <a:latin typeface="Chalkduster"/>
                <a:cs typeface="Chalkduster"/>
              </a:rPr>
              <a:t>Transfórmate </a:t>
            </a:r>
            <a:r>
              <a:rPr lang="es-ES" sz="4800" dirty="0">
                <a:latin typeface="Chalkduster"/>
                <a:cs typeface="Chalkduster"/>
              </a:rPr>
              <a:t>ahora</a:t>
            </a:r>
            <a:r>
              <a:rPr lang="es-ES" sz="4800" dirty="0" smtClean="0">
                <a:latin typeface="Chalkduster"/>
                <a:cs typeface="Chalkduster"/>
              </a:rPr>
              <a:t>! </a:t>
            </a:r>
          </a:p>
          <a:p>
            <a:pPr marL="0" indent="0" algn="ctr">
              <a:buNone/>
            </a:pPr>
            <a:r>
              <a:rPr lang="es-ES" sz="4800" dirty="0" smtClean="0">
                <a:latin typeface="Chalkduster"/>
                <a:cs typeface="Chalkduster"/>
              </a:rPr>
              <a:t>Confórmate</a:t>
            </a:r>
            <a:r>
              <a:rPr lang="es-ES" sz="4800" dirty="0">
                <a:latin typeface="Chalkduster"/>
                <a:cs typeface="Chalkduster"/>
              </a:rPr>
              <a:t>… </a:t>
            </a:r>
            <a:r>
              <a:rPr lang="es-ES" sz="4800" dirty="0" smtClean="0">
                <a:latin typeface="Chalkduster"/>
                <a:cs typeface="Chalkduster"/>
              </a:rPr>
              <a:t>nunca !</a:t>
            </a:r>
          </a:p>
          <a:p>
            <a:pPr marL="0" indent="0" algn="ctr">
              <a:buNone/>
            </a:pPr>
            <a:endParaRPr lang="es-ES" sz="3200" dirty="0"/>
          </a:p>
          <a:p>
            <a:pPr marL="0" indent="0" algn="ctr">
              <a:buNone/>
            </a:pPr>
            <a:r>
              <a:rPr lang="es-ES" sz="2000" i="1" dirty="0" smtClean="0">
                <a:latin typeface="Chalkboard"/>
                <a:cs typeface="Chalkboard"/>
              </a:rPr>
              <a:t>Patricia </a:t>
            </a:r>
            <a:r>
              <a:rPr lang="es-ES" sz="2000" i="1" dirty="0" err="1">
                <a:latin typeface="Chalkboard"/>
                <a:cs typeface="Chalkboard"/>
              </a:rPr>
              <a:t>F</a:t>
            </a:r>
            <a:r>
              <a:rPr lang="es-ES" sz="2000" i="1" dirty="0" err="1" smtClean="0">
                <a:latin typeface="Chalkboard"/>
                <a:cs typeface="Chalkboard"/>
              </a:rPr>
              <a:t>rola</a:t>
            </a:r>
            <a:r>
              <a:rPr lang="es-ES" sz="2000" i="1" dirty="0" smtClean="0">
                <a:latin typeface="Chalkboard"/>
                <a:cs typeface="Chalkboard"/>
              </a:rPr>
              <a:t> 2017</a:t>
            </a:r>
            <a:endParaRPr lang="es-ES" sz="2000" i="1" dirty="0">
              <a:latin typeface="Chalkboard"/>
              <a:cs typeface="Chalkboard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IV Congreso de investigacion e innovacion Educativa Nvo. Laredo UPN284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52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PARA SEGUIR EN CONTACTO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08570" y="312371"/>
            <a:ext cx="10785404" cy="915090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sz="4800" dirty="0"/>
              <a:t> </a:t>
            </a:r>
          </a:p>
          <a:p>
            <a:pPr marL="0" indent="0" algn="ctr">
              <a:buNone/>
            </a:pPr>
            <a:endParaRPr lang="es-ES" sz="4800" dirty="0"/>
          </a:p>
          <a:p>
            <a:pPr marL="0" indent="0" algn="ctr">
              <a:buNone/>
            </a:pPr>
            <a:r>
              <a:rPr lang="es-ES" sz="4800" dirty="0"/>
              <a:t>PATRICIA FROLA</a:t>
            </a:r>
          </a:p>
          <a:p>
            <a:pPr marL="0" indent="0" algn="ctr">
              <a:buNone/>
            </a:pPr>
            <a:r>
              <a:rPr lang="en-US" sz="4800" dirty="0">
                <a:hlinkClick r:id="rId2"/>
              </a:rPr>
              <a:t>p</a:t>
            </a:r>
            <a:r>
              <a:rPr lang="es-ES" sz="4800" dirty="0">
                <a:hlinkClick r:id="rId2"/>
              </a:rPr>
              <a:t>atricia_frola@hotmail.com</a:t>
            </a:r>
            <a:r>
              <a:rPr lang="es-ES" sz="4800" dirty="0"/>
              <a:t> </a:t>
            </a:r>
          </a:p>
          <a:p>
            <a:pPr marL="0" indent="0" algn="ctr">
              <a:buNone/>
            </a:pPr>
            <a:r>
              <a:rPr lang="es-ES" sz="4800" dirty="0">
                <a:hlinkClick r:id="rId3"/>
              </a:rPr>
              <a:t>www.ciecicapacita.com</a:t>
            </a:r>
            <a:endParaRPr lang="es-ES" sz="4800" dirty="0"/>
          </a:p>
          <a:p>
            <a:pPr marL="0" indent="0" algn="ctr">
              <a:buNone/>
            </a:pPr>
            <a:r>
              <a:rPr lang="es-ES" sz="4800" dirty="0" err="1"/>
              <a:t>capacitacioneducativa.mx</a:t>
            </a:r>
            <a:r>
              <a:rPr lang="es-ES" sz="4800" dirty="0"/>
              <a:t> </a:t>
            </a:r>
          </a:p>
          <a:p>
            <a:pPr marL="0" indent="0" algn="ctr">
              <a:buNone/>
            </a:pPr>
            <a:r>
              <a:rPr lang="es-ES" sz="4800" dirty="0">
                <a:hlinkClick r:id="rId4"/>
              </a:rPr>
              <a:t>ciecicapacitacion@hotmail.com</a:t>
            </a:r>
            <a:r>
              <a:rPr lang="es-ES" sz="4800" dirty="0"/>
              <a:t> </a:t>
            </a:r>
          </a:p>
          <a:p>
            <a:pPr marL="0" indent="0" algn="ctr">
              <a:buNone/>
            </a:pPr>
            <a:r>
              <a:rPr lang="es-ES" sz="4800" dirty="0" err="1"/>
              <a:t>froveleditorial.com.mx</a:t>
            </a:r>
            <a:r>
              <a:rPr lang="es-ES" sz="4800" dirty="0"/>
              <a:t> </a:t>
            </a:r>
          </a:p>
          <a:p>
            <a:pPr marL="0" indent="0" algn="ctr">
              <a:buNone/>
            </a:pPr>
            <a:endParaRPr lang="es-ES" sz="4800" dirty="0"/>
          </a:p>
          <a:p>
            <a:pPr marL="0" indent="0" algn="ctr">
              <a:buNone/>
            </a:pPr>
            <a:r>
              <a:rPr lang="es-ES" sz="4800" dirty="0"/>
              <a:t>(55)5549 2997  (55)5689 4038</a:t>
            </a:r>
          </a:p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IV Congreso de investigacion e innovacion Educativa Nvo. Laredo UPN284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1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Para iniciar bien el día !</a:t>
            </a:r>
            <a:endParaRPr lang="es-ES" dirty="0"/>
          </a:p>
        </p:txBody>
      </p:sp>
      <p:pic>
        <p:nvPicPr>
          <p:cNvPr id="7" name="Marcador de contenido 6" descr="con los prof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-269524" y="2453233"/>
            <a:ext cx="13274324" cy="73003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202E-C226-E743-9E13-48AA1A1023CD}" type="datetime1">
              <a:rPr lang="es-MX" smtClean="0"/>
              <a:t>21/06/2017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Centro Regional de Educación Normal de Aguascalientes</a:t>
            </a:r>
            <a:endParaRPr lang="en-U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sz="3600" dirty="0" smtClean="0">
                <a:solidFill>
                  <a:srgbClr val="000000"/>
                </a:solidFill>
              </a:rPr>
              <a:t>… Una activación</a:t>
            </a:r>
            <a:endParaRPr lang="es-E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2913646" y="471583"/>
            <a:ext cx="8349082" cy="2093773"/>
          </a:xfrm>
        </p:spPr>
        <p:txBody>
          <a:bodyPr/>
          <a:lstStyle/>
          <a:p>
            <a:r>
              <a:rPr lang="es-ES" dirty="0" smtClean="0"/>
              <a:t>Plan de vuelo</a:t>
            </a:r>
            <a:endParaRPr lang="es-ES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idx="1"/>
          </p:nvPr>
        </p:nvSpPr>
        <p:spPr>
          <a:xfrm>
            <a:off x="1651067" y="3154176"/>
            <a:ext cx="10815320" cy="3545846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s-ES" sz="3200" dirty="0" smtClean="0"/>
              <a:t>Un poco de historia</a:t>
            </a:r>
          </a:p>
          <a:p>
            <a:pPr marL="514350" indent="-514350">
              <a:buAutoNum type="arabicPeriod"/>
            </a:pPr>
            <a:r>
              <a:rPr lang="es-ES" sz="3200" dirty="0" smtClean="0"/>
              <a:t>La reacción y el duelo</a:t>
            </a:r>
          </a:p>
          <a:p>
            <a:pPr marL="514350" indent="-514350">
              <a:buAutoNum type="arabicPeriod"/>
            </a:pPr>
            <a:r>
              <a:rPr lang="es-ES" sz="3200" dirty="0" smtClean="0"/>
              <a:t>Que, cómo y con que  se evalúa?</a:t>
            </a:r>
          </a:p>
          <a:p>
            <a:pPr marL="514350" indent="-514350">
              <a:buAutoNum type="arabicPeriod"/>
            </a:pPr>
            <a:r>
              <a:rPr lang="es-ES" sz="3200" dirty="0" smtClean="0"/>
              <a:t> recomendaciones</a:t>
            </a:r>
          </a:p>
          <a:p>
            <a:pPr marL="514350" indent="-514350">
              <a:buAutoNum type="arabicPeriod"/>
            </a:pPr>
            <a:r>
              <a:rPr lang="es-ES" sz="3200" dirty="0" smtClean="0"/>
              <a:t>Preguntas y respuestas </a:t>
            </a:r>
            <a:endParaRPr lang="es-ES" sz="320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IV Congreso de investigacion e innovacion Educativa Nvo. Laredo UPN284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2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Un poco de  historia reciente …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0707" y="3187451"/>
            <a:ext cx="10785405" cy="5699163"/>
          </a:xfrm>
        </p:spPr>
        <p:txBody>
          <a:bodyPr>
            <a:normAutofit/>
          </a:bodyPr>
          <a:lstStyle/>
          <a:p>
            <a:r>
              <a:rPr lang="es-ES" sz="4400" dirty="0" smtClean="0"/>
              <a:t>Desde la mirada de la sociedad civil especializada en educación</a:t>
            </a:r>
          </a:p>
          <a:p>
            <a:endParaRPr lang="es-ES" sz="4400" dirty="0"/>
          </a:p>
          <a:p>
            <a:r>
              <a:rPr lang="es-ES" sz="4400" dirty="0" smtClean="0"/>
              <a:t>El seminario Santiago -</a:t>
            </a:r>
            <a:r>
              <a:rPr lang="es-ES" sz="4400" dirty="0" err="1" smtClean="0"/>
              <a:t>Otawa</a:t>
            </a:r>
            <a:r>
              <a:rPr lang="es-ES" sz="4400" dirty="0" smtClean="0"/>
              <a:t>- CDMX </a:t>
            </a:r>
            <a:endParaRPr lang="es-ES" sz="440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IV Congreso de investigacion e innovacion Educativa Nvo. Laredo UPN284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9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n" descr="Imagen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257" t="129" r="26205" b="129"/>
          <a:stretch>
            <a:fillRect/>
          </a:stretch>
        </p:blipFill>
        <p:spPr>
          <a:xfrm>
            <a:off x="1" y="0"/>
            <a:ext cx="562144" cy="9753600"/>
          </a:xfrm>
          <a:prstGeom prst="rect">
            <a:avLst/>
          </a:prstGeom>
        </p:spPr>
      </p:pic>
      <p:sp>
        <p:nvSpPr>
          <p:cNvPr id="129" name="Línea"/>
          <p:cNvSpPr>
            <a:spLocks noGrp="1"/>
          </p:cNvSpPr>
          <p:nvPr>
            <p:ph type="body" sz="quarter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0" name="Título"/>
          <p:cNvSpPr>
            <a:spLocks noGrp="1"/>
          </p:cNvSpPr>
          <p:nvPr>
            <p:ph type="title"/>
          </p:nvPr>
        </p:nvSpPr>
        <p:spPr>
          <a:xfrm>
            <a:off x="562145" y="723900"/>
            <a:ext cx="11858455" cy="7239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479044">
              <a:spcBef>
                <a:spcPts val="1800"/>
              </a:spcBef>
              <a:defRPr sz="4264"/>
            </a:pPr>
            <a:r>
              <a:rPr lang="es-ES_tradnl" dirty="0" smtClean="0">
                <a:latin typeface="+mn-lt"/>
              </a:rPr>
              <a:t>LAS 14 PROFECÍAS DE LA OCDE</a:t>
            </a:r>
            <a:endParaRPr dirty="0">
              <a:latin typeface="+mn-lt"/>
            </a:endParaRPr>
          </a:p>
        </p:txBody>
      </p:sp>
      <p:sp>
        <p:nvSpPr>
          <p:cNvPr id="131" name="Cuerpo"/>
          <p:cNvSpPr>
            <a:spLocks noGrp="1"/>
          </p:cNvSpPr>
          <p:nvPr>
            <p:ph type="body" sz="half" idx="1"/>
          </p:nvPr>
        </p:nvSpPr>
        <p:spPr>
          <a:xfrm>
            <a:off x="4311260" y="1803400"/>
            <a:ext cx="8109340" cy="72263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6" name="Marcador de contenido 7" descr="14 RECOMENDACONES OCDE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" b="3601"/>
          <a:stretch>
            <a:fillRect/>
          </a:stretch>
        </p:blipFill>
        <p:spPr>
          <a:xfrm>
            <a:off x="562145" y="2439445"/>
            <a:ext cx="12185725" cy="7314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741802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8613" y="2333738"/>
            <a:ext cx="11054080" cy="3213386"/>
          </a:xfrm>
        </p:spPr>
        <p:txBody>
          <a:bodyPr>
            <a:noAutofit/>
          </a:bodyPr>
          <a:lstStyle/>
          <a:p>
            <a:pPr algn="ctr"/>
            <a:r>
              <a:rPr lang="en-US" sz="7700" cap="none" dirty="0" smtClean="0"/>
              <a:t>SE </a:t>
            </a:r>
            <a:r>
              <a:rPr lang="en-US" sz="7700" cap="none" dirty="0"/>
              <a:t>BUSCA…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422722" y="5318887"/>
            <a:ext cx="8948806" cy="1303667"/>
          </a:xfrm>
        </p:spPr>
        <p:txBody>
          <a:bodyPr>
            <a:noAutofit/>
          </a:bodyPr>
          <a:lstStyle/>
          <a:p>
            <a:r>
              <a:rPr lang="es-ES" sz="4600" dirty="0">
                <a:solidFill>
                  <a:srgbClr val="000000"/>
                </a:solidFill>
              </a:rPr>
              <a:t>Un  d</a:t>
            </a:r>
            <a:r>
              <a:rPr lang="es-ES" sz="4600" dirty="0" smtClean="0">
                <a:solidFill>
                  <a:srgbClr val="000000"/>
                </a:solidFill>
              </a:rPr>
              <a:t>ocente </a:t>
            </a:r>
            <a:r>
              <a:rPr lang="es-ES" sz="4600" dirty="0">
                <a:solidFill>
                  <a:srgbClr val="000000"/>
                </a:solidFill>
              </a:rPr>
              <a:t>que cubra el Perfil, los parámetros y los </a:t>
            </a:r>
            <a:r>
              <a:rPr lang="es-ES" sz="4600" dirty="0" smtClean="0">
                <a:solidFill>
                  <a:srgbClr val="000000"/>
                </a:solidFill>
              </a:rPr>
              <a:t>indicadores.</a:t>
            </a:r>
          </a:p>
          <a:p>
            <a:r>
              <a:rPr lang="es-ES" sz="4600" dirty="0" smtClean="0">
                <a:solidFill>
                  <a:srgbClr val="000000"/>
                </a:solidFill>
              </a:rPr>
              <a:t> </a:t>
            </a:r>
            <a:r>
              <a:rPr lang="es-ES" sz="4600" dirty="0">
                <a:solidFill>
                  <a:srgbClr val="000000"/>
                </a:solidFill>
              </a:rPr>
              <a:t>interesados… evaluarse !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IV Congreso de investigacion e innovacion Educativa Nvo. Laredo UPN284</a:t>
            </a:r>
            <a:endParaRPr lang="en-US" dirty="0"/>
          </a:p>
        </p:txBody>
      </p:sp>
      <p:pic>
        <p:nvPicPr>
          <p:cNvPr id="3" name="Imagen 2" descr="logoSE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67" y="398979"/>
            <a:ext cx="7586133" cy="260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2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399" y="385012"/>
            <a:ext cx="9906126" cy="1710201"/>
          </a:xfrm>
        </p:spPr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Quién</a:t>
            </a:r>
            <a:r>
              <a:rPr lang="en-US" dirty="0" smtClean="0"/>
              <a:t> </a:t>
            </a:r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IV Congreso de investigacion e innovacion Educativa Nvo. Laredo UPN284</a:t>
            </a:r>
            <a:endParaRPr lang="es-E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657020"/>
              </p:ext>
            </p:extLst>
          </p:nvPr>
        </p:nvGraphicFramePr>
        <p:xfrm>
          <a:off x="1128943" y="3208754"/>
          <a:ext cx="10812768" cy="5671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6384"/>
                <a:gridCol w="5406384"/>
              </a:tblGrid>
              <a:tr h="978544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smtClean="0">
                          <a:solidFill>
                            <a:schemeClr val="tx1"/>
                          </a:solidFill>
                        </a:rPr>
                        <a:t>SEP</a:t>
                      </a:r>
                      <a:endParaRPr lang="en-US" sz="4600" dirty="0">
                        <a:solidFill>
                          <a:schemeClr val="tx1"/>
                        </a:solidFill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smtClean="0">
                          <a:solidFill>
                            <a:schemeClr val="tx1"/>
                          </a:solidFill>
                        </a:rPr>
                        <a:t>INEE</a:t>
                      </a:r>
                      <a:endParaRPr lang="en-US" sz="4600" dirty="0">
                        <a:solidFill>
                          <a:schemeClr val="tx1"/>
                        </a:solidFill>
                      </a:endParaRPr>
                    </a:p>
                  </a:txBody>
                  <a:tcPr marL="130048" marR="130048" marT="65024" marB="65024"/>
                </a:tc>
              </a:tr>
              <a:tr h="4692943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1  Define el </a:t>
                      </a:r>
                      <a:r>
                        <a:rPr lang="en-US" sz="2300" dirty="0" err="1" smtClean="0"/>
                        <a:t>perfil</a:t>
                      </a:r>
                      <a:r>
                        <a:rPr lang="en-US" sz="2300" dirty="0" smtClean="0"/>
                        <a:t> de los </a:t>
                      </a:r>
                      <a:r>
                        <a:rPr lang="en-US" sz="2300" dirty="0" err="1" smtClean="0"/>
                        <a:t>docentes</a:t>
                      </a:r>
                      <a:r>
                        <a:rPr lang="en-US" sz="2300" dirty="0" smtClean="0"/>
                        <a:t> </a:t>
                      </a:r>
                      <a:r>
                        <a:rPr lang="en-US" sz="2300" dirty="0" err="1" smtClean="0"/>
                        <a:t>directivos</a:t>
                      </a:r>
                      <a:r>
                        <a:rPr lang="en-US" sz="2300" dirty="0" smtClean="0"/>
                        <a:t> y ATP´s de </a:t>
                      </a:r>
                      <a:r>
                        <a:rPr lang="en-US" sz="2300" dirty="0" err="1" smtClean="0"/>
                        <a:t>acuerdo</a:t>
                      </a:r>
                      <a:r>
                        <a:rPr lang="en-US" sz="2300" dirty="0" smtClean="0"/>
                        <a:t> a la </a:t>
                      </a:r>
                      <a:r>
                        <a:rPr lang="en-US" sz="2300" dirty="0" err="1" smtClean="0"/>
                        <a:t>función</a:t>
                      </a:r>
                      <a:r>
                        <a:rPr lang="en-US" sz="2300" dirty="0" smtClean="0"/>
                        <a:t> </a:t>
                      </a:r>
                      <a:r>
                        <a:rPr lang="en-US" sz="2300" dirty="0" err="1" smtClean="0"/>
                        <a:t>que</a:t>
                      </a:r>
                      <a:r>
                        <a:rPr lang="en-US" sz="2300" dirty="0" smtClean="0"/>
                        <a:t> </a:t>
                      </a:r>
                      <a:r>
                        <a:rPr lang="en-US" sz="2300" dirty="0" err="1" smtClean="0"/>
                        <a:t>desempeñan</a:t>
                      </a:r>
                      <a:r>
                        <a:rPr lang="en-US" sz="2300" dirty="0" smtClean="0"/>
                        <a:t>  con </a:t>
                      </a:r>
                      <a:r>
                        <a:rPr lang="en-US" sz="2300" dirty="0" err="1" smtClean="0"/>
                        <a:t>sus</a:t>
                      </a:r>
                      <a:r>
                        <a:rPr lang="en-US" sz="2300" dirty="0" smtClean="0"/>
                        <a:t> </a:t>
                      </a:r>
                      <a:r>
                        <a:rPr lang="en-US" sz="2300" dirty="0" err="1" smtClean="0"/>
                        <a:t>respectivas</a:t>
                      </a:r>
                      <a:r>
                        <a:rPr lang="en-US" sz="2300" baseline="0" dirty="0" smtClean="0"/>
                        <a:t> </a:t>
                      </a:r>
                      <a:r>
                        <a:rPr lang="en-US" sz="2300" baseline="0" dirty="0" err="1" smtClean="0"/>
                        <a:t>dimensiones</a:t>
                      </a:r>
                      <a:r>
                        <a:rPr lang="en-US" sz="2300" baseline="0" dirty="0" smtClean="0"/>
                        <a:t>, </a:t>
                      </a:r>
                      <a:r>
                        <a:rPr lang="en-US" sz="2300" baseline="0" dirty="0" err="1" smtClean="0"/>
                        <a:t>parámetros</a:t>
                      </a:r>
                      <a:r>
                        <a:rPr lang="en-US" sz="2300" baseline="0" dirty="0" smtClean="0"/>
                        <a:t> e </a:t>
                      </a:r>
                      <a:r>
                        <a:rPr lang="en-US" sz="2300" baseline="0" dirty="0" err="1" smtClean="0"/>
                        <a:t>indicadores</a:t>
                      </a:r>
                      <a:endParaRPr lang="en-US" sz="2300" baseline="0" dirty="0" smtClean="0"/>
                    </a:p>
                    <a:p>
                      <a:endParaRPr lang="en-US" sz="2300" baseline="0" dirty="0" smtClean="0"/>
                    </a:p>
                    <a:p>
                      <a:endParaRPr lang="en-US" sz="2300" baseline="0" dirty="0" smtClean="0"/>
                    </a:p>
                    <a:p>
                      <a:r>
                        <a:rPr lang="en-US" sz="2300" baseline="0" dirty="0" smtClean="0"/>
                        <a:t>  4. </a:t>
                      </a:r>
                      <a:r>
                        <a:rPr lang="en-US" sz="2300" baseline="0" dirty="0" err="1" smtClean="0"/>
                        <a:t>Ejecuta</a:t>
                      </a:r>
                      <a:r>
                        <a:rPr lang="en-US" sz="2300" baseline="0" dirty="0" smtClean="0"/>
                        <a:t> </a:t>
                      </a:r>
                      <a:r>
                        <a:rPr lang="en-US" sz="2300" baseline="0" dirty="0" err="1" smtClean="0"/>
                        <a:t>las</a:t>
                      </a:r>
                      <a:r>
                        <a:rPr lang="en-US" sz="2300" baseline="0" dirty="0" smtClean="0"/>
                        <a:t> </a:t>
                      </a:r>
                      <a:r>
                        <a:rPr lang="en-US" sz="2300" baseline="0" dirty="0" err="1" smtClean="0"/>
                        <a:t>decisiones</a:t>
                      </a:r>
                      <a:r>
                        <a:rPr lang="en-US" sz="2300" baseline="0" dirty="0" smtClean="0"/>
                        <a:t> (</a:t>
                      </a:r>
                      <a:r>
                        <a:rPr lang="en-US" sz="2300" baseline="0" dirty="0" err="1" smtClean="0"/>
                        <a:t>Asignación</a:t>
                      </a:r>
                      <a:r>
                        <a:rPr lang="en-US" sz="2300" baseline="0" dirty="0" smtClean="0"/>
                        <a:t> de plazas, </a:t>
                      </a:r>
                      <a:r>
                        <a:rPr lang="en-US" sz="2300" baseline="0" dirty="0" err="1" smtClean="0"/>
                        <a:t>promociónes</a:t>
                      </a:r>
                      <a:r>
                        <a:rPr lang="en-US" sz="2300" baseline="0" dirty="0" smtClean="0"/>
                        <a:t>,  </a:t>
                      </a:r>
                      <a:r>
                        <a:rPr lang="en-US" sz="2300" baseline="0" dirty="0" err="1" smtClean="0"/>
                        <a:t>capacitación</a:t>
                      </a:r>
                      <a:r>
                        <a:rPr lang="en-US" sz="2300" baseline="0" dirty="0" smtClean="0"/>
                        <a:t>, </a:t>
                      </a:r>
                      <a:r>
                        <a:rPr lang="en-US" sz="2300" baseline="0" dirty="0" err="1" smtClean="0"/>
                        <a:t>incentivos</a:t>
                      </a:r>
                      <a:r>
                        <a:rPr lang="en-US" sz="2300" baseline="0" dirty="0" smtClean="0"/>
                        <a:t> </a:t>
                      </a:r>
                      <a:r>
                        <a:rPr lang="en-US" sz="2300" baseline="0" dirty="0" err="1" smtClean="0"/>
                        <a:t>económicos</a:t>
                      </a:r>
                      <a:r>
                        <a:rPr lang="en-US" sz="2300" baseline="0" dirty="0" smtClean="0"/>
                        <a:t> o </a:t>
                      </a:r>
                      <a:r>
                        <a:rPr lang="en-US" sz="2300" baseline="0" dirty="0" err="1" smtClean="0"/>
                        <a:t>reasignación</a:t>
                      </a:r>
                      <a:r>
                        <a:rPr lang="en-US" sz="2300" baseline="0" dirty="0" smtClean="0"/>
                        <a:t> o </a:t>
                      </a:r>
                      <a:r>
                        <a:rPr lang="en-US" sz="2300" baseline="0" dirty="0" err="1" smtClean="0"/>
                        <a:t>baja</a:t>
                      </a:r>
                      <a:r>
                        <a:rPr lang="en-US" sz="2300" baseline="0" dirty="0" smtClean="0"/>
                        <a:t> del SEN </a:t>
                      </a:r>
                      <a:endParaRPr lang="en-US" sz="2300" dirty="0"/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300" dirty="0" smtClean="0"/>
                        <a:t>2. </a:t>
                      </a:r>
                      <a:r>
                        <a:rPr lang="en-US" sz="2300" dirty="0" err="1" smtClean="0"/>
                        <a:t>Diseña</a:t>
                      </a:r>
                      <a:r>
                        <a:rPr lang="en-US" sz="2300" dirty="0" smtClean="0"/>
                        <a:t> y</a:t>
                      </a:r>
                      <a:r>
                        <a:rPr lang="en-US" sz="2300" baseline="0" dirty="0" smtClean="0"/>
                        <a:t> </a:t>
                      </a:r>
                      <a:r>
                        <a:rPr lang="en-US" sz="2300" baseline="0" dirty="0" err="1" smtClean="0"/>
                        <a:t>aplica</a:t>
                      </a:r>
                      <a:r>
                        <a:rPr lang="en-US" sz="2300" baseline="0" dirty="0" smtClean="0"/>
                        <a:t> los </a:t>
                      </a:r>
                      <a:r>
                        <a:rPr lang="en-US" sz="2300" baseline="0" dirty="0" err="1" smtClean="0"/>
                        <a:t>instrumentos</a:t>
                      </a:r>
                      <a:r>
                        <a:rPr lang="en-US" sz="2300" baseline="0" dirty="0" smtClean="0"/>
                        <a:t> de evaluación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23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2300" baseline="0" dirty="0" smtClean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300" baseline="0" dirty="0" smtClean="0"/>
                        <a:t>3. </a:t>
                      </a:r>
                      <a:r>
                        <a:rPr lang="en-US" sz="2300" baseline="0" dirty="0" err="1" smtClean="0"/>
                        <a:t>Proporciona</a:t>
                      </a:r>
                      <a:r>
                        <a:rPr lang="en-US" sz="2300" baseline="0" dirty="0" smtClean="0"/>
                        <a:t> </a:t>
                      </a:r>
                      <a:r>
                        <a:rPr lang="en-US" sz="2300" baseline="0" dirty="0" err="1" smtClean="0"/>
                        <a:t>información</a:t>
                      </a:r>
                      <a:r>
                        <a:rPr lang="en-US" sz="2300" baseline="0" dirty="0" smtClean="0"/>
                        <a:t> a la SEP </a:t>
                      </a:r>
                      <a:r>
                        <a:rPr lang="en-US" sz="2300" baseline="0" dirty="0" err="1" smtClean="0"/>
                        <a:t>para</a:t>
                      </a:r>
                      <a:r>
                        <a:rPr lang="en-US" sz="2300" baseline="0" dirty="0" smtClean="0"/>
                        <a:t> </a:t>
                      </a:r>
                      <a:r>
                        <a:rPr lang="en-US" sz="2300" baseline="0" dirty="0" err="1" smtClean="0"/>
                        <a:t>orientar</a:t>
                      </a:r>
                      <a:r>
                        <a:rPr lang="en-US" sz="2300" baseline="0" dirty="0" smtClean="0"/>
                        <a:t> la </a:t>
                      </a:r>
                      <a:r>
                        <a:rPr lang="en-US" sz="2300" baseline="0" dirty="0" err="1" smtClean="0"/>
                        <a:t>toma</a:t>
                      </a:r>
                      <a:r>
                        <a:rPr lang="en-US" sz="2300" baseline="0" dirty="0" smtClean="0"/>
                        <a:t> de </a:t>
                      </a:r>
                      <a:r>
                        <a:rPr lang="en-US" sz="2300" baseline="0" dirty="0" err="1" smtClean="0"/>
                        <a:t>decisiones</a:t>
                      </a:r>
                      <a:endParaRPr lang="en-US" sz="2300" baseline="0" dirty="0" smtClean="0"/>
                    </a:p>
                    <a:p>
                      <a:endParaRPr lang="en-US" sz="2300" dirty="0"/>
                    </a:p>
                  </a:txBody>
                  <a:tcPr marL="130048" marR="130048" marT="65024" marB="65024"/>
                </a:tc>
              </a:tr>
            </a:tbl>
          </a:graphicData>
        </a:graphic>
      </p:graphicFrame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884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íxel">
  <a:themeElements>
    <a:clrScheme name="Pí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í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Píxel.thmx</Template>
  <TotalTime>356</TotalTime>
  <Words>1542</Words>
  <Application>Microsoft Office PowerPoint</Application>
  <PresentationFormat>Personalizado</PresentationFormat>
  <Paragraphs>276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7" baseType="lpstr">
      <vt:lpstr>Century Gothic</vt:lpstr>
      <vt:lpstr>Chalkboard</vt:lpstr>
      <vt:lpstr>Chalkduster</vt:lpstr>
      <vt:lpstr>DIN Alternate</vt:lpstr>
      <vt:lpstr>Helvetica</vt:lpstr>
      <vt:lpstr>Helvetica Neue</vt:lpstr>
      <vt:lpstr>Iowan Old Style</vt:lpstr>
      <vt:lpstr>Lucida Calligraphy</vt:lpstr>
      <vt:lpstr>Wingdings 2</vt:lpstr>
      <vt:lpstr>Píxel</vt:lpstr>
      <vt:lpstr>El modelo de evaluación del desempeño docente </vt:lpstr>
      <vt:lpstr>Presentación de PowerPoint</vt:lpstr>
      <vt:lpstr>Bibliografía básica</vt:lpstr>
      <vt:lpstr>Para iniciar bien el día !</vt:lpstr>
      <vt:lpstr>Plan de vuelo</vt:lpstr>
      <vt:lpstr>Un poco de  historia reciente … </vt:lpstr>
      <vt:lpstr>LAS 14 PROFECÍAS DE LA OCDE</vt:lpstr>
      <vt:lpstr>SE BUSCA… </vt:lpstr>
      <vt:lpstr>¿Quién hace qué?</vt:lpstr>
      <vt:lpstr>Y aquí inicia el duelo…</vt:lpstr>
      <vt:lpstr>Lluvia de ideas…</vt:lpstr>
      <vt:lpstr>¿Cuál es mi principal función como educador?</vt:lpstr>
      <vt:lpstr> ¿APRENDAN qué?   </vt:lpstr>
      <vt:lpstr>Presentación de PowerPoint</vt:lpstr>
      <vt:lpstr>Presentación de PowerPoint</vt:lpstr>
      <vt:lpstr>Presentación de PowerPoint</vt:lpstr>
      <vt:lpstr>El marco de la buena enseñanza y la buena dirección </vt:lpstr>
      <vt:lpstr>eL proceso evaluativo es universal e inherente al ser humano</vt:lpstr>
      <vt:lpstr>Veamos entonces… los claroscuros! De la evaluación del desempeño docente</vt:lpstr>
      <vt:lpstr>Las dimensiones del perfil docente  Un docente que… </vt:lpstr>
      <vt:lpstr>LOS INSTRUMENTOS </vt:lpstr>
      <vt:lpstr>La evaluación del desempeño debe ser en vivo, presencial, en exhibiciones únicas e irrepetibles, pero el INEE </vt:lpstr>
      <vt:lpstr>“Los mártires”de la evaluación del desempeño</vt:lpstr>
      <vt:lpstr>Las etapas de la evaluación del desempeño en el nuevo modelo de evaluación SPD-INEE</vt:lpstr>
      <vt:lpstr>Cómo elaborar un proyecto de Enseñanza paso a paso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Los 5 argumentos para explicar que el alumno de bajo rendimiento, no alcanzó el objetivo de aprendizaje…  evidencias de los maestros y maestras de 22 entidades  (iNEE 2017. Informe) </vt:lpstr>
      <vt:lpstr>Observa  Las tendencias !</vt:lpstr>
      <vt:lpstr>…Este mundo ya giró! </vt:lpstr>
      <vt:lpstr>Presentación de PowerPoint</vt:lpstr>
      <vt:lpstr>Presentación de PowerPoint</vt:lpstr>
      <vt:lpstr>Presentación de PowerPoint</vt:lpstr>
      <vt:lpstr>PARA SEGUIR EN CONTACTO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nuevo modelo de evaluación del desempeño</dc:title>
  <dc:creator>usuario</dc:creator>
  <cp:lastModifiedBy>unidad284</cp:lastModifiedBy>
  <cp:revision>37</cp:revision>
  <dcterms:modified xsi:type="dcterms:W3CDTF">2017-06-21T18:23:05Z</dcterms:modified>
</cp:coreProperties>
</file>